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731" r:id="rId2"/>
  </p:sldMasterIdLst>
  <p:notesMasterIdLst>
    <p:notesMasterId r:id="rId32"/>
  </p:notesMasterIdLst>
  <p:handoutMasterIdLst>
    <p:handoutMasterId r:id="rId33"/>
  </p:handoutMasterIdLst>
  <p:sldIdLst>
    <p:sldId id="282" r:id="rId3"/>
    <p:sldId id="332" r:id="rId4"/>
    <p:sldId id="334" r:id="rId5"/>
    <p:sldId id="335" r:id="rId6"/>
    <p:sldId id="326" r:id="rId7"/>
    <p:sldId id="327" r:id="rId8"/>
    <p:sldId id="328" r:id="rId9"/>
    <p:sldId id="329" r:id="rId10"/>
    <p:sldId id="330" r:id="rId11"/>
    <p:sldId id="331" r:id="rId12"/>
    <p:sldId id="308" r:id="rId13"/>
    <p:sldId id="284" r:id="rId14"/>
    <p:sldId id="309" r:id="rId15"/>
    <p:sldId id="307" r:id="rId16"/>
    <p:sldId id="321" r:id="rId17"/>
    <p:sldId id="310" r:id="rId18"/>
    <p:sldId id="322" r:id="rId19"/>
    <p:sldId id="311" r:id="rId20"/>
    <p:sldId id="312" r:id="rId21"/>
    <p:sldId id="323" r:id="rId22"/>
    <p:sldId id="313" r:id="rId23"/>
    <p:sldId id="314" r:id="rId24"/>
    <p:sldId id="324" r:id="rId25"/>
    <p:sldId id="315" r:id="rId26"/>
    <p:sldId id="318" r:id="rId27"/>
    <p:sldId id="320" r:id="rId28"/>
    <p:sldId id="337" r:id="rId29"/>
    <p:sldId id="336" r:id="rId30"/>
    <p:sldId id="274" r:id="rId31"/>
  </p:sldIdLst>
  <p:sldSz cx="9144000" cy="6858000" type="screen4x3"/>
  <p:notesSz cx="6797675" cy="9872663"/>
  <p:defaultTextStyle>
    <a:defPPr>
      <a:defRPr lang="ca-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RV" initials="URV"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1E28"/>
    <a:srgbClr val="A50021"/>
    <a:srgbClr val="820A1E"/>
    <a:srgbClr val="A0141E"/>
    <a:srgbClr val="A00A14"/>
    <a:srgbClr val="A00C0C"/>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903" autoAdjust="0"/>
    <p:restoredTop sz="94675" autoAdjust="0"/>
  </p:normalViewPr>
  <p:slideViewPr>
    <p:cSldViewPr>
      <p:cViewPr>
        <p:scale>
          <a:sx n="110" d="100"/>
          <a:sy n="110" d="100"/>
        </p:scale>
        <p:origin x="-17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750" y="-84"/>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ES"/>
          </a:p>
        </p:txBody>
      </p:sp>
      <p:sp>
        <p:nvSpPr>
          <p:cNvPr id="3" name="Contenidor de data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EB705B83-7463-4220-823F-279A2E499158}" type="datetimeFigureOut">
              <a:rPr lang="es-ES"/>
              <a:pPr>
                <a:defRPr/>
              </a:pPr>
              <a:t>04/03/2014</a:t>
            </a:fld>
            <a:endParaRPr lang="es-ES"/>
          </a:p>
        </p:txBody>
      </p:sp>
      <p:sp>
        <p:nvSpPr>
          <p:cNvPr id="4" name="Contenidor de peu de pàgina 3"/>
          <p:cNvSpPr>
            <a:spLocks noGrp="1"/>
          </p:cNvSpPr>
          <p:nvPr>
            <p:ph type="ftr" sz="quarter" idx="2"/>
          </p:nvPr>
        </p:nvSpPr>
        <p:spPr>
          <a:xfrm>
            <a:off x="0" y="9377363"/>
            <a:ext cx="2946400" cy="493712"/>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ES"/>
          </a:p>
        </p:txBody>
      </p:sp>
      <p:sp>
        <p:nvSpPr>
          <p:cNvPr id="5" name="Contenidor de número de diapositiva 4"/>
          <p:cNvSpPr>
            <a:spLocks noGrp="1"/>
          </p:cNvSpPr>
          <p:nvPr>
            <p:ph type="sldNum" sz="quarter" idx="3"/>
          </p:nvPr>
        </p:nvSpPr>
        <p:spPr>
          <a:xfrm>
            <a:off x="3849688" y="9377363"/>
            <a:ext cx="2946400" cy="493712"/>
          </a:xfrm>
          <a:prstGeom prst="rect">
            <a:avLst/>
          </a:prstGeom>
        </p:spPr>
        <p:txBody>
          <a:bodyPr vert="horz" lIns="91440" tIns="45720" rIns="91440" bIns="45720" rtlCol="0" anchor="b"/>
          <a:lstStyle>
            <a:lvl1pPr algn="r">
              <a:defRPr sz="1200" smtClean="0">
                <a:latin typeface="Arial" charset="0"/>
                <a:cs typeface="Arial" charset="0"/>
              </a:defRPr>
            </a:lvl1pPr>
          </a:lstStyle>
          <a:p>
            <a:pPr>
              <a:defRPr/>
            </a:pPr>
            <a:fld id="{22FFC6B8-9D52-4E90-ABEB-447031E9DAC7}" type="slidenum">
              <a:rPr lang="es-ES"/>
              <a:pPr>
                <a:defRPr/>
              </a:pPr>
              <a:t>‹#›</a:t>
            </a:fld>
            <a:endParaRPr lang="es-ES"/>
          </a:p>
        </p:txBody>
      </p:sp>
    </p:spTree>
    <p:extLst>
      <p:ext uri="{BB962C8B-B14F-4D97-AF65-F5344CB8AC3E}">
        <p14:creationId xmlns:p14="http://schemas.microsoft.com/office/powerpoint/2010/main" val="3606683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ca-ES"/>
          </a:p>
        </p:txBody>
      </p:sp>
      <p:sp>
        <p:nvSpPr>
          <p:cNvPr id="4099" name="Rectangle 3"/>
          <p:cNvSpPr>
            <a:spLocks noGrp="1" noChangeArrowheads="1"/>
          </p:cNvSpPr>
          <p:nvPr>
            <p:ph type="dt" idx="1"/>
          </p:nvPr>
        </p:nvSpPr>
        <p:spPr bwMode="auto">
          <a:xfrm>
            <a:off x="3849688" y="0"/>
            <a:ext cx="2946400"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ca-ES"/>
          </a:p>
        </p:txBody>
      </p:sp>
      <p:sp>
        <p:nvSpPr>
          <p:cNvPr id="73732"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689475"/>
            <a:ext cx="5438775" cy="444341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ca-ES" noProof="0" smtClean="0"/>
              <a:t>Haga clic para modificar el estilo de texto del patrón</a:t>
            </a:r>
          </a:p>
          <a:p>
            <a:pPr lvl="1"/>
            <a:r>
              <a:rPr lang="ca-ES" noProof="0" smtClean="0"/>
              <a:t>Segundo nivel</a:t>
            </a:r>
          </a:p>
          <a:p>
            <a:pPr lvl="2"/>
            <a:r>
              <a:rPr lang="ca-ES" noProof="0" smtClean="0"/>
              <a:t>Tercer nivel</a:t>
            </a:r>
          </a:p>
          <a:p>
            <a:pPr lvl="3"/>
            <a:r>
              <a:rPr lang="ca-ES" noProof="0" smtClean="0"/>
              <a:t>Cuarto nivel</a:t>
            </a:r>
          </a:p>
          <a:p>
            <a:pPr lvl="4"/>
            <a:r>
              <a:rPr lang="ca-ES" noProof="0" smtClean="0"/>
              <a:t>Quinto nivel</a:t>
            </a:r>
          </a:p>
        </p:txBody>
      </p:sp>
      <p:sp>
        <p:nvSpPr>
          <p:cNvPr id="4102" name="Rectangle 6"/>
          <p:cNvSpPr>
            <a:spLocks noGrp="1" noChangeArrowheads="1"/>
          </p:cNvSpPr>
          <p:nvPr>
            <p:ph type="ftr" sz="quarter" idx="4"/>
          </p:nvPr>
        </p:nvSpPr>
        <p:spPr bwMode="auto">
          <a:xfrm>
            <a:off x="0" y="9377363"/>
            <a:ext cx="2946400" cy="4937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ca-ES"/>
          </a:p>
        </p:txBody>
      </p:sp>
      <p:sp>
        <p:nvSpPr>
          <p:cNvPr id="4103" name="Rectangle 7"/>
          <p:cNvSpPr>
            <a:spLocks noGrp="1" noChangeArrowheads="1"/>
          </p:cNvSpPr>
          <p:nvPr>
            <p:ph type="sldNum" sz="quarter" idx="5"/>
          </p:nvPr>
        </p:nvSpPr>
        <p:spPr bwMode="auto">
          <a:xfrm>
            <a:off x="3849688" y="9377363"/>
            <a:ext cx="2946400" cy="4937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2F3B324F-7590-427F-81B3-4FE61C3C7528}" type="slidenum">
              <a:rPr lang="ca-ES"/>
              <a:pPr>
                <a:defRPr/>
              </a:pPr>
              <a:t>‹#›</a:t>
            </a:fld>
            <a:endParaRPr lang="ca-ES"/>
          </a:p>
        </p:txBody>
      </p:sp>
    </p:spTree>
    <p:extLst>
      <p:ext uri="{BB962C8B-B14F-4D97-AF65-F5344CB8AC3E}">
        <p14:creationId xmlns:p14="http://schemas.microsoft.com/office/powerpoint/2010/main" val="3773226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miter lim="800000"/>
            <a:headEnd/>
            <a:tailEnd/>
          </a:ln>
        </p:spPr>
        <p:txBody>
          <a:bodyPr/>
          <a:lstStyle/>
          <a:p>
            <a:fld id="{1DB19C54-55E1-47BA-B264-151B02A2FA54}" type="slidenum">
              <a:rPr lang="ca-ES" smtClean="0">
                <a:latin typeface="Arial" pitchFamily="34" charset="0"/>
                <a:cs typeface="Arial" pitchFamily="34" charset="0"/>
              </a:rPr>
              <a:pPr/>
              <a:t>1</a:t>
            </a:fld>
            <a:endParaRPr lang="ca-ES" smtClean="0">
              <a:latin typeface="Arial" pitchFamily="34" charset="0"/>
              <a:cs typeface="Arial" pitchFamily="34" charset="0"/>
            </a:endParaRPr>
          </a:p>
        </p:txBody>
      </p:sp>
      <p:sp>
        <p:nvSpPr>
          <p:cNvPr id="76802" name="1 Marcador de imagen de diapositiva"/>
          <p:cNvSpPr>
            <a:spLocks noGrp="1" noRot="1" noChangeAspect="1" noTextEdit="1"/>
          </p:cNvSpPr>
          <p:nvPr>
            <p:ph type="sldImg"/>
          </p:nvPr>
        </p:nvSpPr>
        <p:spPr>
          <a:ln/>
        </p:spPr>
      </p:sp>
      <p:sp>
        <p:nvSpPr>
          <p:cNvPr id="76803" name="2 Marcador de notas"/>
          <p:cNvSpPr>
            <a:spLocks noGrp="1"/>
          </p:cNvSpPr>
          <p:nvPr>
            <p:ph type="body" idx="1"/>
          </p:nvPr>
        </p:nvSpPr>
        <p:spPr>
          <a:noFill/>
        </p:spPr>
        <p:txBody>
          <a:bodyPr/>
          <a:lstStyle/>
          <a:p>
            <a:pPr eaLnBrk="1" hangingPunct="1">
              <a:spcBef>
                <a:spcPct val="0"/>
              </a:spcBef>
            </a:pPr>
            <a:endParaRPr lang="es-ES" smtClean="0">
              <a:latin typeface="Arial" pitchFamily="34" charset="0"/>
              <a:cs typeface="Arial" pitchFamily="34" charset="0"/>
            </a:endParaRPr>
          </a:p>
        </p:txBody>
      </p:sp>
      <p:sp>
        <p:nvSpPr>
          <p:cNvPr id="76804" name="3 Marcador de número de diapositiva"/>
          <p:cNvSpPr txBox="1">
            <a:spLocks noGrp="1"/>
          </p:cNvSpPr>
          <p:nvPr/>
        </p:nvSpPr>
        <p:spPr bwMode="auto">
          <a:xfrm>
            <a:off x="3849688" y="9377363"/>
            <a:ext cx="2946400" cy="493712"/>
          </a:xfrm>
          <a:prstGeom prst="rect">
            <a:avLst/>
          </a:prstGeom>
          <a:noFill/>
          <a:ln w="9525">
            <a:noFill/>
            <a:miter lim="800000"/>
            <a:headEnd/>
            <a:tailEnd/>
          </a:ln>
        </p:spPr>
        <p:txBody>
          <a:bodyPr anchor="b"/>
          <a:lstStyle/>
          <a:p>
            <a:pPr algn="r"/>
            <a:fld id="{E0C7E12F-0063-4714-8BF7-600F64044605}" type="slidenum">
              <a:rPr lang="ca-ES" sz="1200">
                <a:latin typeface="Calibri" pitchFamily="34" charset="0"/>
              </a:rPr>
              <a:pPr algn="r"/>
              <a:t>1</a:t>
            </a:fld>
            <a:endParaRPr lang="ca-E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a-ES"/>
          </a:p>
        </p:txBody>
      </p:sp>
      <p:sp>
        <p:nvSpPr>
          <p:cNvPr id="4" name="Slide Number Placeholder 3"/>
          <p:cNvSpPr>
            <a:spLocks noGrp="1"/>
          </p:cNvSpPr>
          <p:nvPr>
            <p:ph type="sldNum" sz="quarter" idx="10"/>
          </p:nvPr>
        </p:nvSpPr>
        <p:spPr/>
        <p:txBody>
          <a:bodyPr/>
          <a:lstStyle/>
          <a:p>
            <a:pPr>
              <a:defRPr/>
            </a:pPr>
            <a:fld id="{2F3B324F-7590-427F-81B3-4FE61C3C7528}" type="slidenum">
              <a:rPr lang="ca-ES" smtClean="0"/>
              <a:pPr>
                <a:defRPr/>
              </a:pPr>
              <a:t>10</a:t>
            </a:fld>
            <a:endParaRPr lang="ca-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miter lim="800000"/>
            <a:headEnd/>
            <a:tailEnd/>
          </a:ln>
        </p:spPr>
        <p:txBody>
          <a:bodyPr/>
          <a:lstStyle/>
          <a:p>
            <a:fld id="{A3328AE7-B0C6-450F-9CD0-4BB749FB1D71}" type="slidenum">
              <a:rPr lang="ca-ES" smtClean="0">
                <a:latin typeface="Arial" pitchFamily="34" charset="0"/>
                <a:cs typeface="Arial" pitchFamily="34" charset="0"/>
              </a:rPr>
              <a:pPr/>
              <a:t>11</a:t>
            </a:fld>
            <a:endParaRPr lang="ca-ES" smtClean="0">
              <a:latin typeface="Arial" pitchFamily="34" charset="0"/>
              <a:cs typeface="Arial" pitchFamily="34" charset="0"/>
            </a:endParaRPr>
          </a:p>
        </p:txBody>
      </p:sp>
      <p:sp>
        <p:nvSpPr>
          <p:cNvPr id="88066" name="1 Marcador de imagen de diapositiva"/>
          <p:cNvSpPr>
            <a:spLocks noGrp="1" noRot="1" noChangeAspect="1" noTextEdit="1"/>
          </p:cNvSpPr>
          <p:nvPr>
            <p:ph type="sldImg"/>
          </p:nvPr>
        </p:nvSpPr>
        <p:spPr>
          <a:ln/>
        </p:spPr>
      </p:sp>
      <p:sp>
        <p:nvSpPr>
          <p:cNvPr id="88067" name="2 Marcador de notas"/>
          <p:cNvSpPr>
            <a:spLocks noGrp="1"/>
          </p:cNvSpPr>
          <p:nvPr>
            <p:ph type="body" idx="1"/>
          </p:nvPr>
        </p:nvSpPr>
        <p:spPr>
          <a:noFill/>
        </p:spPr>
        <p:txBody>
          <a:bodyPr/>
          <a:lstStyle/>
          <a:p>
            <a:pPr eaLnBrk="1" hangingPunct="1">
              <a:spcBef>
                <a:spcPct val="0"/>
              </a:spcBef>
            </a:pPr>
            <a:endParaRPr lang="es-ES" smtClean="0">
              <a:latin typeface="Arial" pitchFamily="34" charset="0"/>
              <a:cs typeface="Arial" pitchFamily="34" charset="0"/>
            </a:endParaRPr>
          </a:p>
        </p:txBody>
      </p:sp>
      <p:sp>
        <p:nvSpPr>
          <p:cNvPr id="88068" name="3 Marcador de número de diapositiva"/>
          <p:cNvSpPr txBox="1">
            <a:spLocks noGrp="1"/>
          </p:cNvSpPr>
          <p:nvPr/>
        </p:nvSpPr>
        <p:spPr bwMode="auto">
          <a:xfrm>
            <a:off x="3849688" y="9377363"/>
            <a:ext cx="2946400" cy="493712"/>
          </a:xfrm>
          <a:prstGeom prst="rect">
            <a:avLst/>
          </a:prstGeom>
          <a:noFill/>
          <a:ln w="9525">
            <a:noFill/>
            <a:miter lim="800000"/>
            <a:headEnd/>
            <a:tailEnd/>
          </a:ln>
        </p:spPr>
        <p:txBody>
          <a:bodyPr anchor="b"/>
          <a:lstStyle/>
          <a:p>
            <a:pPr algn="r"/>
            <a:fld id="{60DCE06F-A528-4F06-8D7A-44F3F9799D00}" type="slidenum">
              <a:rPr lang="ca-ES" sz="1200">
                <a:latin typeface="Calibri" pitchFamily="34" charset="0"/>
              </a:rPr>
              <a:pPr algn="r"/>
              <a:t>11</a:t>
            </a:fld>
            <a:endParaRPr lang="ca-E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a-ES"/>
          </a:p>
        </p:txBody>
      </p:sp>
      <p:sp>
        <p:nvSpPr>
          <p:cNvPr id="4" name="Slide Number Placeholder 3"/>
          <p:cNvSpPr>
            <a:spLocks noGrp="1"/>
          </p:cNvSpPr>
          <p:nvPr>
            <p:ph type="sldNum" sz="quarter" idx="10"/>
          </p:nvPr>
        </p:nvSpPr>
        <p:spPr/>
        <p:txBody>
          <a:bodyPr/>
          <a:lstStyle/>
          <a:p>
            <a:pPr>
              <a:defRPr/>
            </a:pPr>
            <a:fld id="{2F3B324F-7590-427F-81B3-4FE61C3C7528}" type="slidenum">
              <a:rPr lang="ca-ES" smtClean="0"/>
              <a:pPr>
                <a:defRPr/>
              </a:pPr>
              <a:t>12</a:t>
            </a:fld>
            <a:endParaRPr lang="ca-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miter lim="800000"/>
            <a:headEnd/>
            <a:tailEnd/>
          </a:ln>
        </p:spPr>
        <p:txBody>
          <a:bodyPr/>
          <a:lstStyle/>
          <a:p>
            <a:fld id="{F678387E-AF19-4AEC-B698-47563E7F9389}" type="slidenum">
              <a:rPr lang="ca-ES" smtClean="0">
                <a:latin typeface="Arial" pitchFamily="34" charset="0"/>
                <a:cs typeface="Arial" pitchFamily="34" charset="0"/>
              </a:rPr>
              <a:pPr/>
              <a:t>13</a:t>
            </a:fld>
            <a:endParaRPr lang="ca-ES" smtClean="0">
              <a:latin typeface="Arial" pitchFamily="34" charset="0"/>
              <a:cs typeface="Arial" pitchFamily="34" charset="0"/>
            </a:endParaRPr>
          </a:p>
        </p:txBody>
      </p:sp>
      <p:sp>
        <p:nvSpPr>
          <p:cNvPr id="91138" name="1 Marcador de imagen de diapositiva"/>
          <p:cNvSpPr>
            <a:spLocks noGrp="1" noRot="1" noChangeAspect="1" noTextEdit="1"/>
          </p:cNvSpPr>
          <p:nvPr>
            <p:ph type="sldImg"/>
          </p:nvPr>
        </p:nvSpPr>
        <p:spPr>
          <a:ln/>
        </p:spPr>
      </p:sp>
      <p:sp>
        <p:nvSpPr>
          <p:cNvPr id="91139" name="2 Marcador de notas"/>
          <p:cNvSpPr>
            <a:spLocks noGrp="1"/>
          </p:cNvSpPr>
          <p:nvPr>
            <p:ph type="body" idx="1"/>
          </p:nvPr>
        </p:nvSpPr>
        <p:spPr>
          <a:noFill/>
        </p:spPr>
        <p:txBody>
          <a:bodyPr/>
          <a:lstStyle/>
          <a:p>
            <a:pPr eaLnBrk="1" hangingPunct="1">
              <a:spcBef>
                <a:spcPct val="0"/>
              </a:spcBef>
            </a:pPr>
            <a:endParaRPr lang="es-ES" smtClean="0">
              <a:latin typeface="Arial" pitchFamily="34" charset="0"/>
              <a:cs typeface="Arial" pitchFamily="34" charset="0"/>
            </a:endParaRPr>
          </a:p>
        </p:txBody>
      </p:sp>
      <p:sp>
        <p:nvSpPr>
          <p:cNvPr id="91140" name="3 Marcador de número de diapositiva"/>
          <p:cNvSpPr txBox="1">
            <a:spLocks noGrp="1"/>
          </p:cNvSpPr>
          <p:nvPr/>
        </p:nvSpPr>
        <p:spPr bwMode="auto">
          <a:xfrm>
            <a:off x="3849688" y="9377363"/>
            <a:ext cx="2946400" cy="493712"/>
          </a:xfrm>
          <a:prstGeom prst="rect">
            <a:avLst/>
          </a:prstGeom>
          <a:noFill/>
          <a:ln w="9525">
            <a:noFill/>
            <a:miter lim="800000"/>
            <a:headEnd/>
            <a:tailEnd/>
          </a:ln>
        </p:spPr>
        <p:txBody>
          <a:bodyPr anchor="b"/>
          <a:lstStyle/>
          <a:p>
            <a:pPr algn="r"/>
            <a:fld id="{79254EB6-8ECD-4F86-A217-63EF3F6E50C7}" type="slidenum">
              <a:rPr lang="ca-ES" sz="1200">
                <a:latin typeface="Calibri" pitchFamily="34" charset="0"/>
              </a:rPr>
              <a:pPr algn="r"/>
              <a:t>13</a:t>
            </a:fld>
            <a:endParaRPr lang="ca-E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a-ES"/>
          </a:p>
        </p:txBody>
      </p:sp>
      <p:sp>
        <p:nvSpPr>
          <p:cNvPr id="4" name="Slide Number Placeholder 3"/>
          <p:cNvSpPr>
            <a:spLocks noGrp="1"/>
          </p:cNvSpPr>
          <p:nvPr>
            <p:ph type="sldNum" sz="quarter" idx="10"/>
          </p:nvPr>
        </p:nvSpPr>
        <p:spPr/>
        <p:txBody>
          <a:bodyPr/>
          <a:lstStyle/>
          <a:p>
            <a:pPr>
              <a:defRPr/>
            </a:pPr>
            <a:fld id="{2F3B324F-7590-427F-81B3-4FE61C3C7528}" type="slidenum">
              <a:rPr lang="ca-ES" smtClean="0"/>
              <a:pPr>
                <a:defRPr/>
              </a:pPr>
              <a:t>14</a:t>
            </a:fld>
            <a:endParaRPr lang="ca-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a-ES"/>
          </a:p>
        </p:txBody>
      </p:sp>
      <p:sp>
        <p:nvSpPr>
          <p:cNvPr id="4" name="Slide Number Placeholder 3"/>
          <p:cNvSpPr>
            <a:spLocks noGrp="1"/>
          </p:cNvSpPr>
          <p:nvPr>
            <p:ph type="sldNum" sz="quarter" idx="10"/>
          </p:nvPr>
        </p:nvSpPr>
        <p:spPr/>
        <p:txBody>
          <a:bodyPr/>
          <a:lstStyle/>
          <a:p>
            <a:pPr>
              <a:defRPr/>
            </a:pPr>
            <a:fld id="{2F3B324F-7590-427F-81B3-4FE61C3C7528}" type="slidenum">
              <a:rPr lang="ca-ES" smtClean="0"/>
              <a:pPr>
                <a:defRPr/>
              </a:pPr>
              <a:t>15</a:t>
            </a:fld>
            <a:endParaRPr lang="ca-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a-ES"/>
          </a:p>
        </p:txBody>
      </p:sp>
      <p:sp>
        <p:nvSpPr>
          <p:cNvPr id="4" name="Slide Number Placeholder 3"/>
          <p:cNvSpPr>
            <a:spLocks noGrp="1"/>
          </p:cNvSpPr>
          <p:nvPr>
            <p:ph type="sldNum" sz="quarter" idx="10"/>
          </p:nvPr>
        </p:nvSpPr>
        <p:spPr/>
        <p:txBody>
          <a:bodyPr/>
          <a:lstStyle/>
          <a:p>
            <a:pPr>
              <a:defRPr/>
            </a:pPr>
            <a:fld id="{2F3B324F-7590-427F-81B3-4FE61C3C7528}" type="slidenum">
              <a:rPr lang="ca-ES" smtClean="0"/>
              <a:pPr>
                <a:defRPr/>
              </a:pPr>
              <a:t>16</a:t>
            </a:fld>
            <a:endParaRPr lang="ca-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a-ES"/>
          </a:p>
        </p:txBody>
      </p:sp>
      <p:sp>
        <p:nvSpPr>
          <p:cNvPr id="4" name="Slide Number Placeholder 3"/>
          <p:cNvSpPr>
            <a:spLocks noGrp="1"/>
          </p:cNvSpPr>
          <p:nvPr>
            <p:ph type="sldNum" sz="quarter" idx="10"/>
          </p:nvPr>
        </p:nvSpPr>
        <p:spPr/>
        <p:txBody>
          <a:bodyPr/>
          <a:lstStyle/>
          <a:p>
            <a:pPr>
              <a:defRPr/>
            </a:pPr>
            <a:fld id="{2F3B324F-7590-427F-81B3-4FE61C3C7528}" type="slidenum">
              <a:rPr lang="ca-ES" smtClean="0"/>
              <a:pPr>
                <a:defRPr/>
              </a:pPr>
              <a:t>17</a:t>
            </a:fld>
            <a:endParaRPr lang="ca-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miter lim="800000"/>
            <a:headEnd/>
            <a:tailEnd/>
          </a:ln>
        </p:spPr>
        <p:txBody>
          <a:bodyPr/>
          <a:lstStyle/>
          <a:p>
            <a:fld id="{8B56BCB8-FC40-4ED5-8925-3835F78CCFEC}" type="slidenum">
              <a:rPr lang="ca-ES" smtClean="0">
                <a:latin typeface="Arial" pitchFamily="34" charset="0"/>
                <a:cs typeface="Arial" pitchFamily="34" charset="0"/>
              </a:rPr>
              <a:pPr/>
              <a:t>18</a:t>
            </a:fld>
            <a:endParaRPr lang="ca-ES" smtClean="0">
              <a:latin typeface="Arial" pitchFamily="34" charset="0"/>
              <a:cs typeface="Arial" pitchFamily="34" charset="0"/>
            </a:endParaRPr>
          </a:p>
        </p:txBody>
      </p:sp>
      <p:sp>
        <p:nvSpPr>
          <p:cNvPr id="97282" name="1 Marcador de imagen de diapositiva"/>
          <p:cNvSpPr>
            <a:spLocks noGrp="1" noRot="1" noChangeAspect="1" noTextEdit="1"/>
          </p:cNvSpPr>
          <p:nvPr>
            <p:ph type="sldImg"/>
          </p:nvPr>
        </p:nvSpPr>
        <p:spPr>
          <a:ln/>
        </p:spPr>
      </p:sp>
      <p:sp>
        <p:nvSpPr>
          <p:cNvPr id="97283" name="2 Marcador de notas"/>
          <p:cNvSpPr>
            <a:spLocks noGrp="1"/>
          </p:cNvSpPr>
          <p:nvPr>
            <p:ph type="body" idx="1"/>
          </p:nvPr>
        </p:nvSpPr>
        <p:spPr>
          <a:noFill/>
        </p:spPr>
        <p:txBody>
          <a:bodyPr/>
          <a:lstStyle/>
          <a:p>
            <a:pPr eaLnBrk="1" hangingPunct="1">
              <a:spcBef>
                <a:spcPct val="0"/>
              </a:spcBef>
            </a:pPr>
            <a:endParaRPr lang="es-ES" smtClean="0">
              <a:latin typeface="Arial" pitchFamily="34" charset="0"/>
              <a:cs typeface="Arial" pitchFamily="34" charset="0"/>
            </a:endParaRPr>
          </a:p>
        </p:txBody>
      </p:sp>
      <p:sp>
        <p:nvSpPr>
          <p:cNvPr id="97284" name="3 Marcador de número de diapositiva"/>
          <p:cNvSpPr txBox="1">
            <a:spLocks noGrp="1"/>
          </p:cNvSpPr>
          <p:nvPr/>
        </p:nvSpPr>
        <p:spPr bwMode="auto">
          <a:xfrm>
            <a:off x="3849688" y="9377363"/>
            <a:ext cx="2946400" cy="493712"/>
          </a:xfrm>
          <a:prstGeom prst="rect">
            <a:avLst/>
          </a:prstGeom>
          <a:noFill/>
          <a:ln w="9525">
            <a:noFill/>
            <a:miter lim="800000"/>
            <a:headEnd/>
            <a:tailEnd/>
          </a:ln>
        </p:spPr>
        <p:txBody>
          <a:bodyPr anchor="b"/>
          <a:lstStyle/>
          <a:p>
            <a:pPr algn="r"/>
            <a:fld id="{659F451F-5E22-498A-9FC9-A9F87606417F}" type="slidenum">
              <a:rPr lang="ca-ES" sz="1200">
                <a:latin typeface="Calibri" pitchFamily="34" charset="0"/>
              </a:rPr>
              <a:pPr algn="r"/>
              <a:t>18</a:t>
            </a:fld>
            <a:endParaRPr lang="ca-ES"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a-ES"/>
          </a:p>
        </p:txBody>
      </p:sp>
      <p:sp>
        <p:nvSpPr>
          <p:cNvPr id="4" name="Slide Number Placeholder 3"/>
          <p:cNvSpPr>
            <a:spLocks noGrp="1"/>
          </p:cNvSpPr>
          <p:nvPr>
            <p:ph type="sldNum" sz="quarter" idx="10"/>
          </p:nvPr>
        </p:nvSpPr>
        <p:spPr/>
        <p:txBody>
          <a:bodyPr/>
          <a:lstStyle/>
          <a:p>
            <a:pPr>
              <a:defRPr/>
            </a:pPr>
            <a:fld id="{2F3B324F-7590-427F-81B3-4FE61C3C7528}" type="slidenum">
              <a:rPr lang="ca-ES" smtClean="0"/>
              <a:pPr>
                <a:defRPr/>
              </a:pPr>
              <a:t>19</a:t>
            </a:fld>
            <a:endParaRPr lang="ca-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a-ES"/>
          </a:p>
        </p:txBody>
      </p:sp>
      <p:sp>
        <p:nvSpPr>
          <p:cNvPr id="4" name="Slide Number Placeholder 3"/>
          <p:cNvSpPr>
            <a:spLocks noGrp="1"/>
          </p:cNvSpPr>
          <p:nvPr>
            <p:ph type="sldNum" sz="quarter" idx="10"/>
          </p:nvPr>
        </p:nvSpPr>
        <p:spPr/>
        <p:txBody>
          <a:bodyPr/>
          <a:lstStyle/>
          <a:p>
            <a:pPr>
              <a:defRPr/>
            </a:pPr>
            <a:fld id="{2F3B324F-7590-427F-81B3-4FE61C3C7528}" type="slidenum">
              <a:rPr lang="ca-ES" smtClean="0"/>
              <a:pPr>
                <a:defRPr/>
              </a:pPr>
              <a:t>2</a:t>
            </a:fld>
            <a:endParaRPr lang="ca-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a-ES"/>
          </a:p>
        </p:txBody>
      </p:sp>
      <p:sp>
        <p:nvSpPr>
          <p:cNvPr id="4" name="Slide Number Placeholder 3"/>
          <p:cNvSpPr>
            <a:spLocks noGrp="1"/>
          </p:cNvSpPr>
          <p:nvPr>
            <p:ph type="sldNum" sz="quarter" idx="10"/>
          </p:nvPr>
        </p:nvSpPr>
        <p:spPr/>
        <p:txBody>
          <a:bodyPr/>
          <a:lstStyle/>
          <a:p>
            <a:pPr>
              <a:defRPr/>
            </a:pPr>
            <a:fld id="{2F3B324F-7590-427F-81B3-4FE61C3C7528}" type="slidenum">
              <a:rPr lang="ca-ES" smtClean="0"/>
              <a:pPr>
                <a:defRPr/>
              </a:pPr>
              <a:t>20</a:t>
            </a:fld>
            <a:endParaRPr lang="ca-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a-ES"/>
          </a:p>
        </p:txBody>
      </p:sp>
      <p:sp>
        <p:nvSpPr>
          <p:cNvPr id="4" name="Slide Number Placeholder 3"/>
          <p:cNvSpPr>
            <a:spLocks noGrp="1"/>
          </p:cNvSpPr>
          <p:nvPr>
            <p:ph type="sldNum" sz="quarter" idx="10"/>
          </p:nvPr>
        </p:nvSpPr>
        <p:spPr/>
        <p:txBody>
          <a:bodyPr/>
          <a:lstStyle/>
          <a:p>
            <a:pPr>
              <a:defRPr/>
            </a:pPr>
            <a:fld id="{2F3B324F-7590-427F-81B3-4FE61C3C7528}" type="slidenum">
              <a:rPr lang="ca-ES" smtClean="0"/>
              <a:pPr>
                <a:defRPr/>
              </a:pPr>
              <a:t>21</a:t>
            </a:fld>
            <a:endParaRPr lang="ca-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a-ES"/>
          </a:p>
        </p:txBody>
      </p:sp>
      <p:sp>
        <p:nvSpPr>
          <p:cNvPr id="4" name="Slide Number Placeholder 3"/>
          <p:cNvSpPr>
            <a:spLocks noGrp="1"/>
          </p:cNvSpPr>
          <p:nvPr>
            <p:ph type="sldNum" sz="quarter" idx="10"/>
          </p:nvPr>
        </p:nvSpPr>
        <p:spPr/>
        <p:txBody>
          <a:bodyPr/>
          <a:lstStyle/>
          <a:p>
            <a:pPr>
              <a:defRPr/>
            </a:pPr>
            <a:fld id="{2F3B324F-7590-427F-81B3-4FE61C3C7528}" type="slidenum">
              <a:rPr lang="ca-ES" smtClean="0"/>
              <a:pPr>
                <a:defRPr/>
              </a:pPr>
              <a:t>22</a:t>
            </a:fld>
            <a:endParaRPr lang="ca-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a-ES"/>
          </a:p>
        </p:txBody>
      </p:sp>
      <p:sp>
        <p:nvSpPr>
          <p:cNvPr id="4" name="Slide Number Placeholder 3"/>
          <p:cNvSpPr>
            <a:spLocks noGrp="1"/>
          </p:cNvSpPr>
          <p:nvPr>
            <p:ph type="sldNum" sz="quarter" idx="10"/>
          </p:nvPr>
        </p:nvSpPr>
        <p:spPr/>
        <p:txBody>
          <a:bodyPr/>
          <a:lstStyle/>
          <a:p>
            <a:pPr>
              <a:defRPr/>
            </a:pPr>
            <a:fld id="{2F3B324F-7590-427F-81B3-4FE61C3C7528}" type="slidenum">
              <a:rPr lang="ca-ES" smtClean="0"/>
              <a:pPr>
                <a:defRPr/>
              </a:pPr>
              <a:t>23</a:t>
            </a:fld>
            <a:endParaRPr lang="ca-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a-ES"/>
          </a:p>
        </p:txBody>
      </p:sp>
      <p:sp>
        <p:nvSpPr>
          <p:cNvPr id="4" name="Slide Number Placeholder 3"/>
          <p:cNvSpPr>
            <a:spLocks noGrp="1"/>
          </p:cNvSpPr>
          <p:nvPr>
            <p:ph type="sldNum" sz="quarter" idx="10"/>
          </p:nvPr>
        </p:nvSpPr>
        <p:spPr/>
        <p:txBody>
          <a:bodyPr/>
          <a:lstStyle/>
          <a:p>
            <a:pPr>
              <a:defRPr/>
            </a:pPr>
            <a:fld id="{2F3B324F-7590-427F-81B3-4FE61C3C7528}" type="slidenum">
              <a:rPr lang="ca-ES" smtClean="0"/>
              <a:pPr>
                <a:defRPr/>
              </a:pPr>
              <a:t>24</a:t>
            </a:fld>
            <a:endParaRPr lang="ca-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a-ES"/>
          </a:p>
        </p:txBody>
      </p:sp>
      <p:sp>
        <p:nvSpPr>
          <p:cNvPr id="4" name="Slide Number Placeholder 3"/>
          <p:cNvSpPr>
            <a:spLocks noGrp="1"/>
          </p:cNvSpPr>
          <p:nvPr>
            <p:ph type="sldNum" sz="quarter" idx="10"/>
          </p:nvPr>
        </p:nvSpPr>
        <p:spPr/>
        <p:txBody>
          <a:bodyPr/>
          <a:lstStyle/>
          <a:p>
            <a:pPr>
              <a:defRPr/>
            </a:pPr>
            <a:fld id="{2F3B324F-7590-427F-81B3-4FE61C3C7528}" type="slidenum">
              <a:rPr lang="ca-ES" smtClean="0"/>
              <a:pPr>
                <a:defRPr/>
              </a:pPr>
              <a:t>25</a:t>
            </a:fld>
            <a:endParaRPr lang="ca-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a-ES"/>
          </a:p>
        </p:txBody>
      </p:sp>
      <p:sp>
        <p:nvSpPr>
          <p:cNvPr id="4" name="Slide Number Placeholder 3"/>
          <p:cNvSpPr>
            <a:spLocks noGrp="1"/>
          </p:cNvSpPr>
          <p:nvPr>
            <p:ph type="sldNum" sz="quarter" idx="10"/>
          </p:nvPr>
        </p:nvSpPr>
        <p:spPr/>
        <p:txBody>
          <a:bodyPr/>
          <a:lstStyle/>
          <a:p>
            <a:pPr>
              <a:defRPr/>
            </a:pPr>
            <a:fld id="{2F3B324F-7590-427F-81B3-4FE61C3C7528}" type="slidenum">
              <a:rPr lang="ca-ES" smtClean="0"/>
              <a:pPr>
                <a:defRPr/>
              </a:pPr>
              <a:t>26</a:t>
            </a:fld>
            <a:endParaRPr lang="ca-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a-ES"/>
          </a:p>
        </p:txBody>
      </p:sp>
      <p:sp>
        <p:nvSpPr>
          <p:cNvPr id="4" name="Slide Number Placeholder 3"/>
          <p:cNvSpPr>
            <a:spLocks noGrp="1"/>
          </p:cNvSpPr>
          <p:nvPr>
            <p:ph type="sldNum" sz="quarter" idx="10"/>
          </p:nvPr>
        </p:nvSpPr>
        <p:spPr/>
        <p:txBody>
          <a:bodyPr/>
          <a:lstStyle/>
          <a:p>
            <a:pPr>
              <a:defRPr/>
            </a:pPr>
            <a:fld id="{2F3B324F-7590-427F-81B3-4FE61C3C7528}" type="slidenum">
              <a:rPr lang="ca-ES" smtClean="0"/>
              <a:pPr>
                <a:defRPr/>
              </a:pPr>
              <a:t>27</a:t>
            </a:fld>
            <a:endParaRPr lang="ca-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a-ES"/>
          </a:p>
        </p:txBody>
      </p:sp>
      <p:sp>
        <p:nvSpPr>
          <p:cNvPr id="4" name="Slide Number Placeholder 3"/>
          <p:cNvSpPr>
            <a:spLocks noGrp="1"/>
          </p:cNvSpPr>
          <p:nvPr>
            <p:ph type="sldNum" sz="quarter" idx="10"/>
          </p:nvPr>
        </p:nvSpPr>
        <p:spPr/>
        <p:txBody>
          <a:bodyPr/>
          <a:lstStyle/>
          <a:p>
            <a:pPr>
              <a:defRPr/>
            </a:pPr>
            <a:fld id="{2F3B324F-7590-427F-81B3-4FE61C3C7528}" type="slidenum">
              <a:rPr lang="ca-ES" smtClean="0"/>
              <a:pPr>
                <a:defRPr/>
              </a:pPr>
              <a:t>28</a:t>
            </a:fld>
            <a:endParaRPr lang="ca-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a-ES"/>
          </a:p>
        </p:txBody>
      </p:sp>
      <p:sp>
        <p:nvSpPr>
          <p:cNvPr id="4" name="Slide Number Placeholder 3"/>
          <p:cNvSpPr>
            <a:spLocks noGrp="1"/>
          </p:cNvSpPr>
          <p:nvPr>
            <p:ph type="sldNum" sz="quarter" idx="10"/>
          </p:nvPr>
        </p:nvSpPr>
        <p:spPr/>
        <p:txBody>
          <a:bodyPr/>
          <a:lstStyle/>
          <a:p>
            <a:pPr>
              <a:defRPr/>
            </a:pPr>
            <a:fld id="{2F3B324F-7590-427F-81B3-4FE61C3C7528}" type="slidenum">
              <a:rPr lang="ca-ES" smtClean="0"/>
              <a:pPr>
                <a:defRPr/>
              </a:pPr>
              <a:t>29</a:t>
            </a:fld>
            <a:endParaRPr lang="ca-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a-ES"/>
          </a:p>
        </p:txBody>
      </p:sp>
      <p:sp>
        <p:nvSpPr>
          <p:cNvPr id="4" name="Slide Number Placeholder 3"/>
          <p:cNvSpPr>
            <a:spLocks noGrp="1"/>
          </p:cNvSpPr>
          <p:nvPr>
            <p:ph type="sldNum" sz="quarter" idx="10"/>
          </p:nvPr>
        </p:nvSpPr>
        <p:spPr/>
        <p:txBody>
          <a:bodyPr/>
          <a:lstStyle/>
          <a:p>
            <a:pPr>
              <a:defRPr/>
            </a:pPr>
            <a:fld id="{2F3B324F-7590-427F-81B3-4FE61C3C7528}" type="slidenum">
              <a:rPr lang="ca-ES" smtClean="0"/>
              <a:pPr>
                <a:defRPr/>
              </a:pPr>
              <a:t>3</a:t>
            </a:fld>
            <a:endParaRPr lang="ca-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a-ES"/>
          </a:p>
        </p:txBody>
      </p:sp>
      <p:sp>
        <p:nvSpPr>
          <p:cNvPr id="4" name="Slide Number Placeholder 3"/>
          <p:cNvSpPr>
            <a:spLocks noGrp="1"/>
          </p:cNvSpPr>
          <p:nvPr>
            <p:ph type="sldNum" sz="quarter" idx="10"/>
          </p:nvPr>
        </p:nvSpPr>
        <p:spPr/>
        <p:txBody>
          <a:bodyPr/>
          <a:lstStyle/>
          <a:p>
            <a:pPr>
              <a:defRPr/>
            </a:pPr>
            <a:fld id="{2F3B324F-7590-427F-81B3-4FE61C3C7528}" type="slidenum">
              <a:rPr lang="ca-ES" smtClean="0"/>
              <a:pPr>
                <a:defRPr/>
              </a:pPr>
              <a:t>4</a:t>
            </a:fld>
            <a:endParaRPr lang="ca-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a-ES"/>
          </a:p>
        </p:txBody>
      </p:sp>
      <p:sp>
        <p:nvSpPr>
          <p:cNvPr id="4" name="Slide Number Placeholder 3"/>
          <p:cNvSpPr>
            <a:spLocks noGrp="1"/>
          </p:cNvSpPr>
          <p:nvPr>
            <p:ph type="sldNum" sz="quarter" idx="10"/>
          </p:nvPr>
        </p:nvSpPr>
        <p:spPr/>
        <p:txBody>
          <a:bodyPr/>
          <a:lstStyle/>
          <a:p>
            <a:pPr>
              <a:defRPr/>
            </a:pPr>
            <a:fld id="{2F3B324F-7590-427F-81B3-4FE61C3C7528}" type="slidenum">
              <a:rPr lang="ca-ES" smtClean="0"/>
              <a:pPr>
                <a:defRPr/>
              </a:pPr>
              <a:t>5</a:t>
            </a:fld>
            <a:endParaRPr lang="ca-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a-ES"/>
          </a:p>
        </p:txBody>
      </p:sp>
      <p:sp>
        <p:nvSpPr>
          <p:cNvPr id="4" name="Slide Number Placeholder 3"/>
          <p:cNvSpPr>
            <a:spLocks noGrp="1"/>
          </p:cNvSpPr>
          <p:nvPr>
            <p:ph type="sldNum" sz="quarter" idx="10"/>
          </p:nvPr>
        </p:nvSpPr>
        <p:spPr/>
        <p:txBody>
          <a:bodyPr/>
          <a:lstStyle/>
          <a:p>
            <a:pPr>
              <a:defRPr/>
            </a:pPr>
            <a:fld id="{2F3B324F-7590-427F-81B3-4FE61C3C7528}" type="slidenum">
              <a:rPr lang="ca-ES" smtClean="0"/>
              <a:pPr>
                <a:defRPr/>
              </a:pPr>
              <a:t>6</a:t>
            </a:fld>
            <a:endParaRPr lang="ca-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a-ES"/>
          </a:p>
        </p:txBody>
      </p:sp>
      <p:sp>
        <p:nvSpPr>
          <p:cNvPr id="4" name="Slide Number Placeholder 3"/>
          <p:cNvSpPr>
            <a:spLocks noGrp="1"/>
          </p:cNvSpPr>
          <p:nvPr>
            <p:ph type="sldNum" sz="quarter" idx="10"/>
          </p:nvPr>
        </p:nvSpPr>
        <p:spPr/>
        <p:txBody>
          <a:bodyPr/>
          <a:lstStyle/>
          <a:p>
            <a:pPr>
              <a:defRPr/>
            </a:pPr>
            <a:fld id="{2F3B324F-7590-427F-81B3-4FE61C3C7528}" type="slidenum">
              <a:rPr lang="ca-ES" smtClean="0"/>
              <a:pPr>
                <a:defRPr/>
              </a:pPr>
              <a:t>7</a:t>
            </a:fld>
            <a:endParaRPr lang="ca-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a-ES"/>
          </a:p>
        </p:txBody>
      </p:sp>
      <p:sp>
        <p:nvSpPr>
          <p:cNvPr id="4" name="Slide Number Placeholder 3"/>
          <p:cNvSpPr>
            <a:spLocks noGrp="1"/>
          </p:cNvSpPr>
          <p:nvPr>
            <p:ph type="sldNum" sz="quarter" idx="10"/>
          </p:nvPr>
        </p:nvSpPr>
        <p:spPr/>
        <p:txBody>
          <a:bodyPr/>
          <a:lstStyle/>
          <a:p>
            <a:pPr>
              <a:defRPr/>
            </a:pPr>
            <a:fld id="{2F3B324F-7590-427F-81B3-4FE61C3C7528}" type="slidenum">
              <a:rPr lang="ca-ES" smtClean="0"/>
              <a:pPr>
                <a:defRPr/>
              </a:pPr>
              <a:t>8</a:t>
            </a:fld>
            <a:endParaRPr lang="ca-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a-ES"/>
          </a:p>
        </p:txBody>
      </p:sp>
      <p:sp>
        <p:nvSpPr>
          <p:cNvPr id="4" name="Slide Number Placeholder 3"/>
          <p:cNvSpPr>
            <a:spLocks noGrp="1"/>
          </p:cNvSpPr>
          <p:nvPr>
            <p:ph type="sldNum" sz="quarter" idx="10"/>
          </p:nvPr>
        </p:nvSpPr>
        <p:spPr/>
        <p:txBody>
          <a:bodyPr/>
          <a:lstStyle/>
          <a:p>
            <a:pPr>
              <a:defRPr/>
            </a:pPr>
            <a:fld id="{2F3B324F-7590-427F-81B3-4FE61C3C7528}" type="slidenum">
              <a:rPr lang="ca-ES" smtClean="0"/>
              <a:pPr>
                <a:defRPr/>
              </a:pPr>
              <a:t>9</a:t>
            </a:fld>
            <a:endParaRPr lang="ca-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En blanc">
    <p:spTree>
      <p:nvGrpSpPr>
        <p:cNvPr id="1" name=""/>
        <p:cNvGrpSpPr/>
        <p:nvPr/>
      </p:nvGrpSpPr>
      <p:grpSpPr>
        <a:xfrm>
          <a:off x="0" y="0"/>
          <a:ext cx="0" cy="0"/>
          <a:chOff x="0" y="0"/>
          <a:chExt cx="0" cy="0"/>
        </a:xfrm>
      </p:grpSpPr>
      <p:sp>
        <p:nvSpPr>
          <p:cNvPr id="4" name="QuadreDeText 7"/>
          <p:cNvSpPr txBox="1">
            <a:spLocks noChangeArrowheads="1"/>
          </p:cNvSpPr>
          <p:nvPr userDrawn="1"/>
        </p:nvSpPr>
        <p:spPr bwMode="auto">
          <a:xfrm>
            <a:off x="7991475" y="9525"/>
            <a:ext cx="1152525" cy="27781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ES" sz="1200" dirty="0" smtClean="0">
                <a:solidFill>
                  <a:schemeClr val="accent6">
                    <a:lumMod val="20000"/>
                    <a:lumOff val="80000"/>
                  </a:schemeClr>
                </a:solidFill>
                <a:latin typeface="Calibri" pitchFamily="34" charset="0"/>
                <a:cs typeface="Calibri" pitchFamily="34" charset="0"/>
              </a:rPr>
              <a:t>CG 30.10.2013</a:t>
            </a:r>
            <a:endParaRPr lang="es-ES" sz="1200" dirty="0">
              <a:solidFill>
                <a:schemeClr val="accent6">
                  <a:lumMod val="20000"/>
                  <a:lumOff val="80000"/>
                </a:schemeClr>
              </a:solidFill>
              <a:latin typeface="Calibri" pitchFamily="34" charset="0"/>
              <a:cs typeface="Calibri" pitchFamily="34" charset="0"/>
            </a:endParaRPr>
          </a:p>
        </p:txBody>
      </p:sp>
      <p:sp>
        <p:nvSpPr>
          <p:cNvPr id="6"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5"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En blanc">
    <p:spTree>
      <p:nvGrpSpPr>
        <p:cNvPr id="1" name=""/>
        <p:cNvGrpSpPr/>
        <p:nvPr/>
      </p:nvGrpSpPr>
      <p:grpSpPr>
        <a:xfrm>
          <a:off x="0" y="0"/>
          <a:ext cx="0" cy="0"/>
          <a:chOff x="0" y="0"/>
          <a:chExt cx="0" cy="0"/>
        </a:xfrm>
      </p:grpSpPr>
      <p:sp>
        <p:nvSpPr>
          <p:cNvPr id="4" name="QuadreDeText 7"/>
          <p:cNvSpPr txBox="1">
            <a:spLocks noChangeArrowheads="1"/>
          </p:cNvSpPr>
          <p:nvPr userDrawn="1"/>
        </p:nvSpPr>
        <p:spPr bwMode="auto">
          <a:xfrm>
            <a:off x="7991475" y="9525"/>
            <a:ext cx="1152525" cy="27781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ES" sz="1200" dirty="0" smtClean="0">
                <a:solidFill>
                  <a:schemeClr val="accent6">
                    <a:lumMod val="20000"/>
                    <a:lumOff val="80000"/>
                  </a:schemeClr>
                </a:solidFill>
                <a:latin typeface="Calibri" pitchFamily="34" charset="0"/>
                <a:cs typeface="Calibri" pitchFamily="34" charset="0"/>
              </a:rPr>
              <a:t>CG 30.10.2013</a:t>
            </a:r>
            <a:endParaRPr lang="es-ES" sz="1200" dirty="0">
              <a:solidFill>
                <a:schemeClr val="accent6">
                  <a:lumMod val="20000"/>
                  <a:lumOff val="80000"/>
                </a:schemeClr>
              </a:solidFill>
              <a:latin typeface="Calibri" pitchFamily="34" charset="0"/>
              <a:cs typeface="Calibri" pitchFamily="34" charset="0"/>
            </a:endParaRPr>
          </a:p>
        </p:txBody>
      </p:sp>
      <p:sp>
        <p:nvSpPr>
          <p:cNvPr id="6"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5"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En blanc">
    <p:spTree>
      <p:nvGrpSpPr>
        <p:cNvPr id="1" name=""/>
        <p:cNvGrpSpPr/>
        <p:nvPr/>
      </p:nvGrpSpPr>
      <p:grpSpPr>
        <a:xfrm>
          <a:off x="0" y="0"/>
          <a:ext cx="0" cy="0"/>
          <a:chOff x="0" y="0"/>
          <a:chExt cx="0" cy="0"/>
        </a:xfrm>
      </p:grpSpPr>
      <p:sp>
        <p:nvSpPr>
          <p:cNvPr id="4" name="QuadreDeText 7"/>
          <p:cNvSpPr txBox="1">
            <a:spLocks noChangeArrowheads="1"/>
          </p:cNvSpPr>
          <p:nvPr userDrawn="1"/>
        </p:nvSpPr>
        <p:spPr bwMode="auto">
          <a:xfrm>
            <a:off x="7991475" y="9525"/>
            <a:ext cx="1152525" cy="27781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ES" sz="1200" dirty="0" smtClean="0">
                <a:solidFill>
                  <a:schemeClr val="accent6">
                    <a:lumMod val="20000"/>
                    <a:lumOff val="80000"/>
                  </a:schemeClr>
                </a:solidFill>
                <a:latin typeface="Calibri" pitchFamily="34" charset="0"/>
                <a:cs typeface="Calibri" pitchFamily="34" charset="0"/>
              </a:rPr>
              <a:t>CG 30.10.2013</a:t>
            </a:r>
            <a:endParaRPr lang="es-ES" sz="1200" dirty="0">
              <a:solidFill>
                <a:schemeClr val="accent6">
                  <a:lumMod val="20000"/>
                  <a:lumOff val="80000"/>
                </a:schemeClr>
              </a:solidFill>
              <a:latin typeface="Calibri" pitchFamily="34" charset="0"/>
              <a:cs typeface="Calibri" pitchFamily="34" charset="0"/>
            </a:endParaRPr>
          </a:p>
        </p:txBody>
      </p:sp>
      <p:sp>
        <p:nvSpPr>
          <p:cNvPr id="6"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5"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n blanc">
    <p:spTree>
      <p:nvGrpSpPr>
        <p:cNvPr id="1" name=""/>
        <p:cNvGrpSpPr/>
        <p:nvPr/>
      </p:nvGrpSpPr>
      <p:grpSpPr>
        <a:xfrm>
          <a:off x="0" y="0"/>
          <a:ext cx="0" cy="0"/>
          <a:chOff x="0" y="0"/>
          <a:chExt cx="0" cy="0"/>
        </a:xfrm>
      </p:grpSpPr>
      <p:sp>
        <p:nvSpPr>
          <p:cNvPr id="4" name="QuadreDeText 7"/>
          <p:cNvSpPr txBox="1">
            <a:spLocks noChangeArrowheads="1"/>
          </p:cNvSpPr>
          <p:nvPr userDrawn="1"/>
        </p:nvSpPr>
        <p:spPr bwMode="auto">
          <a:xfrm>
            <a:off x="7991475" y="9525"/>
            <a:ext cx="1152525" cy="27781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ES" sz="1200" dirty="0" smtClean="0">
                <a:solidFill>
                  <a:schemeClr val="accent6">
                    <a:lumMod val="20000"/>
                    <a:lumOff val="80000"/>
                  </a:schemeClr>
                </a:solidFill>
                <a:latin typeface="Calibri" pitchFamily="34" charset="0"/>
                <a:cs typeface="Calibri" pitchFamily="34" charset="0"/>
              </a:rPr>
              <a:t>CG 30.10.2013</a:t>
            </a:r>
            <a:endParaRPr lang="es-ES" sz="1200" dirty="0">
              <a:solidFill>
                <a:schemeClr val="accent6">
                  <a:lumMod val="20000"/>
                  <a:lumOff val="80000"/>
                </a:schemeClr>
              </a:solidFill>
              <a:latin typeface="Calibri" pitchFamily="34" charset="0"/>
              <a:cs typeface="Calibri" pitchFamily="34" charset="0"/>
            </a:endParaRPr>
          </a:p>
        </p:txBody>
      </p:sp>
      <p:sp>
        <p:nvSpPr>
          <p:cNvPr id="6"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5"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En blanc">
    <p:spTree>
      <p:nvGrpSpPr>
        <p:cNvPr id="1" name=""/>
        <p:cNvGrpSpPr/>
        <p:nvPr/>
      </p:nvGrpSpPr>
      <p:grpSpPr>
        <a:xfrm>
          <a:off x="0" y="0"/>
          <a:ext cx="0" cy="0"/>
          <a:chOff x="0" y="0"/>
          <a:chExt cx="0" cy="0"/>
        </a:xfrm>
      </p:grpSpPr>
      <p:sp>
        <p:nvSpPr>
          <p:cNvPr id="4" name="QuadreDeText 7"/>
          <p:cNvSpPr txBox="1">
            <a:spLocks noChangeArrowheads="1"/>
          </p:cNvSpPr>
          <p:nvPr userDrawn="1"/>
        </p:nvSpPr>
        <p:spPr bwMode="auto">
          <a:xfrm>
            <a:off x="7991475" y="9525"/>
            <a:ext cx="1152525" cy="27781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ES" sz="1200" dirty="0" smtClean="0">
                <a:solidFill>
                  <a:schemeClr val="accent6">
                    <a:lumMod val="20000"/>
                    <a:lumOff val="80000"/>
                  </a:schemeClr>
                </a:solidFill>
                <a:latin typeface="Calibri" pitchFamily="34" charset="0"/>
                <a:cs typeface="Calibri" pitchFamily="34" charset="0"/>
              </a:rPr>
              <a:t>CG 30.10.2013</a:t>
            </a:r>
            <a:endParaRPr lang="es-ES" sz="1200" dirty="0">
              <a:solidFill>
                <a:schemeClr val="accent6">
                  <a:lumMod val="20000"/>
                  <a:lumOff val="80000"/>
                </a:schemeClr>
              </a:solidFill>
              <a:latin typeface="Calibri" pitchFamily="34" charset="0"/>
              <a:cs typeface="Calibri" pitchFamily="34" charset="0"/>
            </a:endParaRPr>
          </a:p>
        </p:txBody>
      </p:sp>
      <p:sp>
        <p:nvSpPr>
          <p:cNvPr id="6"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5"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9_En blanc">
    <p:spTree>
      <p:nvGrpSpPr>
        <p:cNvPr id="1" name=""/>
        <p:cNvGrpSpPr/>
        <p:nvPr/>
      </p:nvGrpSpPr>
      <p:grpSpPr>
        <a:xfrm>
          <a:off x="0" y="0"/>
          <a:ext cx="0" cy="0"/>
          <a:chOff x="0" y="0"/>
          <a:chExt cx="0" cy="0"/>
        </a:xfrm>
      </p:grpSpPr>
      <p:sp>
        <p:nvSpPr>
          <p:cNvPr id="4" name="QuadreDeText 7"/>
          <p:cNvSpPr txBox="1">
            <a:spLocks noChangeArrowheads="1"/>
          </p:cNvSpPr>
          <p:nvPr userDrawn="1"/>
        </p:nvSpPr>
        <p:spPr bwMode="auto">
          <a:xfrm>
            <a:off x="7991475" y="9525"/>
            <a:ext cx="1152525" cy="27781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ES" sz="1200" dirty="0" smtClean="0">
                <a:solidFill>
                  <a:schemeClr val="accent6">
                    <a:lumMod val="20000"/>
                    <a:lumOff val="80000"/>
                  </a:schemeClr>
                </a:solidFill>
                <a:latin typeface="Calibri" pitchFamily="34" charset="0"/>
                <a:cs typeface="Calibri" pitchFamily="34" charset="0"/>
              </a:rPr>
              <a:t>CG 30.10.2013</a:t>
            </a:r>
            <a:endParaRPr lang="es-ES" sz="1200" dirty="0">
              <a:solidFill>
                <a:schemeClr val="accent6">
                  <a:lumMod val="20000"/>
                  <a:lumOff val="80000"/>
                </a:schemeClr>
              </a:solidFill>
              <a:latin typeface="Calibri" pitchFamily="34" charset="0"/>
              <a:cs typeface="Calibri" pitchFamily="34" charset="0"/>
            </a:endParaRPr>
          </a:p>
        </p:txBody>
      </p:sp>
      <p:sp>
        <p:nvSpPr>
          <p:cNvPr id="6"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5"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97BAD100-0F7A-4A4E-8426-F4B88B422799}" type="datetimeFigureOut">
              <a:rPr lang="ca-ES"/>
              <a:pPr>
                <a:defRPr/>
              </a:pPr>
              <a:t>04/03/2014</a:t>
            </a:fld>
            <a:endParaRPr lang="ca-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ca-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542FCD9C-851C-45F3-8D7D-2833B21CC635}" type="slidenum">
              <a:rPr lang="ca-ES"/>
              <a:pPr>
                <a:defRPr/>
              </a:pPr>
              <a:t>‹#›</a:t>
            </a:fld>
            <a:endParaRPr lang="ca-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En blanc">
    <p:spTree>
      <p:nvGrpSpPr>
        <p:cNvPr id="1" name=""/>
        <p:cNvGrpSpPr/>
        <p:nvPr/>
      </p:nvGrpSpPr>
      <p:grpSpPr>
        <a:xfrm>
          <a:off x="0" y="0"/>
          <a:ext cx="0" cy="0"/>
          <a:chOff x="0" y="0"/>
          <a:chExt cx="0" cy="0"/>
        </a:xfrm>
      </p:grpSpPr>
      <p:sp>
        <p:nvSpPr>
          <p:cNvPr id="4" name="QuadreDeText 7"/>
          <p:cNvSpPr txBox="1">
            <a:spLocks noChangeArrowheads="1"/>
          </p:cNvSpPr>
          <p:nvPr userDrawn="1"/>
        </p:nvSpPr>
        <p:spPr bwMode="auto">
          <a:xfrm>
            <a:off x="7991475" y="9525"/>
            <a:ext cx="1152525" cy="27781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ES" sz="1200" dirty="0" smtClean="0">
                <a:solidFill>
                  <a:schemeClr val="accent6">
                    <a:lumMod val="20000"/>
                    <a:lumOff val="80000"/>
                  </a:schemeClr>
                </a:solidFill>
                <a:latin typeface="Calibri" pitchFamily="34" charset="0"/>
                <a:cs typeface="Calibri" pitchFamily="34" charset="0"/>
              </a:rPr>
              <a:t>CG 30.10.2013</a:t>
            </a:r>
            <a:endParaRPr lang="es-ES" sz="1200" dirty="0">
              <a:solidFill>
                <a:schemeClr val="accent6">
                  <a:lumMod val="20000"/>
                  <a:lumOff val="80000"/>
                </a:schemeClr>
              </a:solidFill>
              <a:latin typeface="Calibri" pitchFamily="34" charset="0"/>
              <a:cs typeface="Calibri" pitchFamily="34" charset="0"/>
            </a:endParaRPr>
          </a:p>
        </p:txBody>
      </p:sp>
      <p:sp>
        <p:nvSpPr>
          <p:cNvPr id="6"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5"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smtClean="0"/>
              <a:t>Feu clic aquí per editar l'estil</a:t>
            </a:r>
            <a:endParaRPr lang="es-ES"/>
          </a:p>
        </p:txBody>
      </p:sp>
      <p:sp>
        <p:nvSpPr>
          <p:cNvPr id="3" name="Subtíto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smtClean="0"/>
              <a:t>Feu clic aquí per editar l'estil de subtítols del patró.</a:t>
            </a:r>
            <a:endParaRPr lang="es-ES"/>
          </a:p>
        </p:txBody>
      </p:sp>
      <p:sp>
        <p:nvSpPr>
          <p:cNvPr id="4" name="Contenidor de data 3"/>
          <p:cNvSpPr>
            <a:spLocks noGrp="1"/>
          </p:cNvSpPr>
          <p:nvPr>
            <p:ph type="dt" sz="half" idx="10"/>
          </p:nvPr>
        </p:nvSpPr>
        <p:spPr/>
        <p:txBody>
          <a:bodyPr/>
          <a:lstStyle>
            <a:lvl1pPr>
              <a:defRPr/>
            </a:lvl1pPr>
          </a:lstStyle>
          <a:p>
            <a:pPr>
              <a:defRPr/>
            </a:pPr>
            <a:fld id="{51F763CF-8083-433F-8445-12B1541F26E7}" type="datetimeFigureOut">
              <a:rPr lang="es-ES"/>
              <a:pPr>
                <a:defRPr/>
              </a:pPr>
              <a:t>04/03/2014</a:t>
            </a:fld>
            <a:endParaRPr lang="es-ES"/>
          </a:p>
        </p:txBody>
      </p:sp>
      <p:sp>
        <p:nvSpPr>
          <p:cNvPr id="5" name="Contenidor de peu de pàgina 4"/>
          <p:cNvSpPr>
            <a:spLocks noGrp="1"/>
          </p:cNvSpPr>
          <p:nvPr>
            <p:ph type="ftr" sz="quarter" idx="11"/>
          </p:nvPr>
        </p:nvSpPr>
        <p:spPr/>
        <p:txBody>
          <a:bodyPr/>
          <a:lstStyle>
            <a:lvl1pPr>
              <a:defRPr/>
            </a:lvl1pPr>
          </a:lstStyle>
          <a:p>
            <a:pPr>
              <a:defRPr/>
            </a:pPr>
            <a:endParaRPr lang="es-ES"/>
          </a:p>
        </p:txBody>
      </p:sp>
      <p:sp>
        <p:nvSpPr>
          <p:cNvPr id="6" name="Contenidor de número de diapositiva 5"/>
          <p:cNvSpPr>
            <a:spLocks noGrp="1"/>
          </p:cNvSpPr>
          <p:nvPr>
            <p:ph type="sldNum" sz="quarter" idx="12"/>
          </p:nvPr>
        </p:nvSpPr>
        <p:spPr/>
        <p:txBody>
          <a:bodyPr/>
          <a:lstStyle>
            <a:lvl1pPr>
              <a:defRPr/>
            </a:lvl1pPr>
          </a:lstStyle>
          <a:p>
            <a:pPr>
              <a:defRPr/>
            </a:pPr>
            <a:fld id="{D423C68D-9EB6-4B36-AAC6-DAABDE0D6C3F}" type="slidenum">
              <a:rPr lang="es-ES"/>
              <a:pPr>
                <a:defRPr/>
              </a:pPr>
              <a:t>‹#›</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contingut 2"/>
          <p:cNvSpPr>
            <a:spLocks noGrp="1"/>
          </p:cNvSpPr>
          <p:nvPr>
            <p:ph idx="1"/>
          </p:nvPr>
        </p:nvSpPr>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data 3"/>
          <p:cNvSpPr>
            <a:spLocks noGrp="1"/>
          </p:cNvSpPr>
          <p:nvPr>
            <p:ph type="dt" sz="half" idx="10"/>
          </p:nvPr>
        </p:nvSpPr>
        <p:spPr/>
        <p:txBody>
          <a:bodyPr/>
          <a:lstStyle>
            <a:lvl1pPr>
              <a:defRPr/>
            </a:lvl1pPr>
          </a:lstStyle>
          <a:p>
            <a:pPr>
              <a:defRPr/>
            </a:pPr>
            <a:fld id="{B03A1D07-2976-4872-9A1D-FF2DE4E00F2A}" type="datetimeFigureOut">
              <a:rPr lang="es-ES"/>
              <a:pPr>
                <a:defRPr/>
              </a:pPr>
              <a:t>04/03/2014</a:t>
            </a:fld>
            <a:endParaRPr lang="es-ES"/>
          </a:p>
        </p:txBody>
      </p:sp>
      <p:sp>
        <p:nvSpPr>
          <p:cNvPr id="5" name="Contenidor de peu de pàgina 4"/>
          <p:cNvSpPr>
            <a:spLocks noGrp="1"/>
          </p:cNvSpPr>
          <p:nvPr>
            <p:ph type="ftr" sz="quarter" idx="11"/>
          </p:nvPr>
        </p:nvSpPr>
        <p:spPr/>
        <p:txBody>
          <a:bodyPr/>
          <a:lstStyle>
            <a:lvl1pPr>
              <a:defRPr/>
            </a:lvl1pPr>
          </a:lstStyle>
          <a:p>
            <a:pPr>
              <a:defRPr/>
            </a:pPr>
            <a:endParaRPr lang="es-ES"/>
          </a:p>
        </p:txBody>
      </p:sp>
      <p:sp>
        <p:nvSpPr>
          <p:cNvPr id="6" name="Contenidor de número de diapositiva 5"/>
          <p:cNvSpPr>
            <a:spLocks noGrp="1"/>
          </p:cNvSpPr>
          <p:nvPr>
            <p:ph type="sldNum" sz="quarter" idx="12"/>
          </p:nvPr>
        </p:nvSpPr>
        <p:spPr/>
        <p:txBody>
          <a:bodyPr/>
          <a:lstStyle>
            <a:lvl1pPr>
              <a:defRPr/>
            </a:lvl1pPr>
          </a:lstStyle>
          <a:p>
            <a:pPr>
              <a:defRPr/>
            </a:pPr>
            <a:fld id="{5028B6A9-04F7-4EFF-A09D-F13B6B0C46AF}" type="slidenum">
              <a:rPr lang="es-ES"/>
              <a:pPr>
                <a:defRPr/>
              </a:pPr>
              <a:t>‹#›</a:t>
            </a:fld>
            <a:endParaRPr 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0"/>
            <a:ext cx="7772400" cy="1362075"/>
          </a:xfrm>
        </p:spPr>
        <p:txBody>
          <a:bodyPr anchor="t"/>
          <a:lstStyle>
            <a:lvl1pPr algn="l">
              <a:defRPr sz="4000" b="1" cap="all"/>
            </a:lvl1pPr>
          </a:lstStyle>
          <a:p>
            <a:r>
              <a:rPr lang="ca-ES" smtClean="0"/>
              <a:t>Feu clic aquí per editar l'estil</a:t>
            </a:r>
            <a:endParaRPr lang="es-ES"/>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smtClean="0"/>
              <a:t>Feu clic aquí per editar estils</a:t>
            </a:r>
          </a:p>
        </p:txBody>
      </p:sp>
      <p:sp>
        <p:nvSpPr>
          <p:cNvPr id="4" name="Contenidor de data 3"/>
          <p:cNvSpPr>
            <a:spLocks noGrp="1"/>
          </p:cNvSpPr>
          <p:nvPr>
            <p:ph type="dt" sz="half" idx="10"/>
          </p:nvPr>
        </p:nvSpPr>
        <p:spPr/>
        <p:txBody>
          <a:bodyPr/>
          <a:lstStyle>
            <a:lvl1pPr>
              <a:defRPr/>
            </a:lvl1pPr>
          </a:lstStyle>
          <a:p>
            <a:pPr>
              <a:defRPr/>
            </a:pPr>
            <a:fld id="{6C0DB1C7-115E-4015-893D-8ED6438F2348}" type="datetimeFigureOut">
              <a:rPr lang="es-ES"/>
              <a:pPr>
                <a:defRPr/>
              </a:pPr>
              <a:t>04/03/2014</a:t>
            </a:fld>
            <a:endParaRPr lang="es-ES"/>
          </a:p>
        </p:txBody>
      </p:sp>
      <p:sp>
        <p:nvSpPr>
          <p:cNvPr id="5" name="Contenidor de peu de pàgina 4"/>
          <p:cNvSpPr>
            <a:spLocks noGrp="1"/>
          </p:cNvSpPr>
          <p:nvPr>
            <p:ph type="ftr" sz="quarter" idx="11"/>
          </p:nvPr>
        </p:nvSpPr>
        <p:spPr/>
        <p:txBody>
          <a:bodyPr/>
          <a:lstStyle>
            <a:lvl1pPr>
              <a:defRPr/>
            </a:lvl1pPr>
          </a:lstStyle>
          <a:p>
            <a:pPr>
              <a:defRPr/>
            </a:pPr>
            <a:endParaRPr lang="es-ES"/>
          </a:p>
        </p:txBody>
      </p:sp>
      <p:sp>
        <p:nvSpPr>
          <p:cNvPr id="6" name="Contenidor de número de diapositiva 5"/>
          <p:cNvSpPr>
            <a:spLocks noGrp="1"/>
          </p:cNvSpPr>
          <p:nvPr>
            <p:ph type="sldNum" sz="quarter" idx="12"/>
          </p:nvPr>
        </p:nvSpPr>
        <p:spPr/>
        <p:txBody>
          <a:bodyPr/>
          <a:lstStyle>
            <a:lvl1pPr>
              <a:defRPr/>
            </a:lvl1pPr>
          </a:lstStyle>
          <a:p>
            <a:pPr>
              <a:defRPr/>
            </a:pPr>
            <a:fld id="{BFB08A5C-D703-4310-8565-A6E62BD32EC5}" type="slidenum">
              <a:rPr lang="es-ES"/>
              <a:pPr>
                <a:defRPr/>
              </a:pPr>
              <a:t>‹#›</a:t>
            </a:fld>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conting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conting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5" name="Contenidor de data 3"/>
          <p:cNvSpPr>
            <a:spLocks noGrp="1"/>
          </p:cNvSpPr>
          <p:nvPr>
            <p:ph type="dt" sz="half" idx="10"/>
          </p:nvPr>
        </p:nvSpPr>
        <p:spPr/>
        <p:txBody>
          <a:bodyPr/>
          <a:lstStyle>
            <a:lvl1pPr>
              <a:defRPr/>
            </a:lvl1pPr>
          </a:lstStyle>
          <a:p>
            <a:pPr>
              <a:defRPr/>
            </a:pPr>
            <a:fld id="{5B117F64-DC0D-4EF7-9C2F-71D4148618C3}" type="datetimeFigureOut">
              <a:rPr lang="es-ES"/>
              <a:pPr>
                <a:defRPr/>
              </a:pPr>
              <a:t>04/03/2014</a:t>
            </a:fld>
            <a:endParaRPr lang="es-ES"/>
          </a:p>
        </p:txBody>
      </p:sp>
      <p:sp>
        <p:nvSpPr>
          <p:cNvPr id="6" name="Contenidor de peu de pàgina 4"/>
          <p:cNvSpPr>
            <a:spLocks noGrp="1"/>
          </p:cNvSpPr>
          <p:nvPr>
            <p:ph type="ftr" sz="quarter" idx="11"/>
          </p:nvPr>
        </p:nvSpPr>
        <p:spPr/>
        <p:txBody>
          <a:bodyPr/>
          <a:lstStyle>
            <a:lvl1pPr>
              <a:defRPr/>
            </a:lvl1pPr>
          </a:lstStyle>
          <a:p>
            <a:pPr>
              <a:defRPr/>
            </a:pPr>
            <a:endParaRPr lang="es-ES"/>
          </a:p>
        </p:txBody>
      </p:sp>
      <p:sp>
        <p:nvSpPr>
          <p:cNvPr id="7" name="Contenidor de número de diapositiva 5"/>
          <p:cNvSpPr>
            <a:spLocks noGrp="1"/>
          </p:cNvSpPr>
          <p:nvPr>
            <p:ph type="sldNum" sz="quarter" idx="12"/>
          </p:nvPr>
        </p:nvSpPr>
        <p:spPr/>
        <p:txBody>
          <a:bodyPr/>
          <a:lstStyle>
            <a:lvl1pPr>
              <a:defRPr/>
            </a:lvl1pPr>
          </a:lstStyle>
          <a:p>
            <a:pPr>
              <a:defRPr/>
            </a:pPr>
            <a:fld id="{5F0C4D9F-EC9C-4349-BD33-CDF06351701F}" type="slidenum">
              <a:rPr lang="es-ES"/>
              <a:pPr>
                <a:defRPr/>
              </a:pPr>
              <a:t>‹#›</a:t>
            </a:fld>
            <a:endParaRPr 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vl1pPr>
          </a:lstStyle>
          <a:p>
            <a:r>
              <a:rPr lang="ca-ES" smtClean="0"/>
              <a:t>Feu clic aquí per editar l'estil</a:t>
            </a:r>
            <a:endParaRPr lang="es-ES"/>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7" name="Contenidor de data 3"/>
          <p:cNvSpPr>
            <a:spLocks noGrp="1"/>
          </p:cNvSpPr>
          <p:nvPr>
            <p:ph type="dt" sz="half" idx="10"/>
          </p:nvPr>
        </p:nvSpPr>
        <p:spPr/>
        <p:txBody>
          <a:bodyPr/>
          <a:lstStyle>
            <a:lvl1pPr>
              <a:defRPr/>
            </a:lvl1pPr>
          </a:lstStyle>
          <a:p>
            <a:pPr>
              <a:defRPr/>
            </a:pPr>
            <a:fld id="{E8D52DFA-5905-425E-A456-EE30793C893A}" type="datetimeFigureOut">
              <a:rPr lang="es-ES"/>
              <a:pPr>
                <a:defRPr/>
              </a:pPr>
              <a:t>04/03/2014</a:t>
            </a:fld>
            <a:endParaRPr lang="es-ES"/>
          </a:p>
        </p:txBody>
      </p:sp>
      <p:sp>
        <p:nvSpPr>
          <p:cNvPr id="8" name="Contenidor de peu de pàgina 4"/>
          <p:cNvSpPr>
            <a:spLocks noGrp="1"/>
          </p:cNvSpPr>
          <p:nvPr>
            <p:ph type="ftr" sz="quarter" idx="11"/>
          </p:nvPr>
        </p:nvSpPr>
        <p:spPr/>
        <p:txBody>
          <a:bodyPr/>
          <a:lstStyle>
            <a:lvl1pPr>
              <a:defRPr/>
            </a:lvl1pPr>
          </a:lstStyle>
          <a:p>
            <a:pPr>
              <a:defRPr/>
            </a:pPr>
            <a:endParaRPr lang="es-ES"/>
          </a:p>
        </p:txBody>
      </p:sp>
      <p:sp>
        <p:nvSpPr>
          <p:cNvPr id="9" name="Contenidor de número de diapositiva 5"/>
          <p:cNvSpPr>
            <a:spLocks noGrp="1"/>
          </p:cNvSpPr>
          <p:nvPr>
            <p:ph type="sldNum" sz="quarter" idx="12"/>
          </p:nvPr>
        </p:nvSpPr>
        <p:spPr/>
        <p:txBody>
          <a:bodyPr/>
          <a:lstStyle>
            <a:lvl1pPr>
              <a:defRPr/>
            </a:lvl1pPr>
          </a:lstStyle>
          <a:p>
            <a:pPr>
              <a:defRPr/>
            </a:pPr>
            <a:fld id="{DC84CC04-9794-44E9-B147-2733104B2A35}" type="slidenum">
              <a:rPr lang="es-ES"/>
              <a:pPr>
                <a:defRPr/>
              </a:pPr>
              <a:t>‹#›</a:t>
            </a:fld>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data 3"/>
          <p:cNvSpPr>
            <a:spLocks noGrp="1"/>
          </p:cNvSpPr>
          <p:nvPr>
            <p:ph type="dt" sz="half" idx="10"/>
          </p:nvPr>
        </p:nvSpPr>
        <p:spPr/>
        <p:txBody>
          <a:bodyPr/>
          <a:lstStyle>
            <a:lvl1pPr>
              <a:defRPr/>
            </a:lvl1pPr>
          </a:lstStyle>
          <a:p>
            <a:pPr>
              <a:defRPr/>
            </a:pPr>
            <a:fld id="{A663A91E-5F1E-46F1-A8C1-44A078419446}" type="datetimeFigureOut">
              <a:rPr lang="es-ES"/>
              <a:pPr>
                <a:defRPr/>
              </a:pPr>
              <a:t>04/03/2014</a:t>
            </a:fld>
            <a:endParaRPr lang="es-ES"/>
          </a:p>
        </p:txBody>
      </p:sp>
      <p:sp>
        <p:nvSpPr>
          <p:cNvPr id="4" name="Contenidor de peu de pàgina 4"/>
          <p:cNvSpPr>
            <a:spLocks noGrp="1"/>
          </p:cNvSpPr>
          <p:nvPr>
            <p:ph type="ftr" sz="quarter" idx="11"/>
          </p:nvPr>
        </p:nvSpPr>
        <p:spPr/>
        <p:txBody>
          <a:bodyPr/>
          <a:lstStyle>
            <a:lvl1pPr>
              <a:defRPr/>
            </a:lvl1pPr>
          </a:lstStyle>
          <a:p>
            <a:pPr>
              <a:defRPr/>
            </a:pPr>
            <a:endParaRPr lang="es-ES"/>
          </a:p>
        </p:txBody>
      </p:sp>
      <p:sp>
        <p:nvSpPr>
          <p:cNvPr id="5" name="Contenidor de número de diapositiva 5"/>
          <p:cNvSpPr>
            <a:spLocks noGrp="1"/>
          </p:cNvSpPr>
          <p:nvPr>
            <p:ph type="sldNum" sz="quarter" idx="12"/>
          </p:nvPr>
        </p:nvSpPr>
        <p:spPr/>
        <p:txBody>
          <a:bodyPr/>
          <a:lstStyle>
            <a:lvl1pPr>
              <a:defRPr/>
            </a:lvl1pPr>
          </a:lstStyle>
          <a:p>
            <a:pPr>
              <a:defRPr/>
            </a:pPr>
            <a:fld id="{F95AACFB-080C-4403-9831-23E499D24635}" type="slidenum">
              <a:rPr lang="es-ES"/>
              <a:pPr>
                <a:defRPr/>
              </a:pPr>
              <a:t>‹#›</a:t>
            </a:fld>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3"/>
          <p:cNvSpPr>
            <a:spLocks noGrp="1"/>
          </p:cNvSpPr>
          <p:nvPr>
            <p:ph type="dt" sz="half" idx="10"/>
          </p:nvPr>
        </p:nvSpPr>
        <p:spPr/>
        <p:txBody>
          <a:bodyPr/>
          <a:lstStyle>
            <a:lvl1pPr>
              <a:defRPr/>
            </a:lvl1pPr>
          </a:lstStyle>
          <a:p>
            <a:pPr>
              <a:defRPr/>
            </a:pPr>
            <a:fld id="{2455DD53-71CA-43F1-BBCC-87DB3A732AF9}" type="datetimeFigureOut">
              <a:rPr lang="es-ES"/>
              <a:pPr>
                <a:defRPr/>
              </a:pPr>
              <a:t>04/03/2014</a:t>
            </a:fld>
            <a:endParaRPr lang="es-ES"/>
          </a:p>
        </p:txBody>
      </p:sp>
      <p:sp>
        <p:nvSpPr>
          <p:cNvPr id="3" name="Contenidor de peu de pàgina 4"/>
          <p:cNvSpPr>
            <a:spLocks noGrp="1"/>
          </p:cNvSpPr>
          <p:nvPr>
            <p:ph type="ftr" sz="quarter" idx="11"/>
          </p:nvPr>
        </p:nvSpPr>
        <p:spPr/>
        <p:txBody>
          <a:bodyPr/>
          <a:lstStyle>
            <a:lvl1pPr>
              <a:defRPr/>
            </a:lvl1pPr>
          </a:lstStyle>
          <a:p>
            <a:pPr>
              <a:defRPr/>
            </a:pPr>
            <a:endParaRPr lang="es-ES"/>
          </a:p>
        </p:txBody>
      </p:sp>
      <p:sp>
        <p:nvSpPr>
          <p:cNvPr id="4" name="Contenidor de número de diapositiva 5"/>
          <p:cNvSpPr>
            <a:spLocks noGrp="1"/>
          </p:cNvSpPr>
          <p:nvPr>
            <p:ph type="sldNum" sz="quarter" idx="12"/>
          </p:nvPr>
        </p:nvSpPr>
        <p:spPr/>
        <p:txBody>
          <a:bodyPr/>
          <a:lstStyle>
            <a:lvl1pPr>
              <a:defRPr/>
            </a:lvl1pPr>
          </a:lstStyle>
          <a:p>
            <a:pPr>
              <a:defRPr/>
            </a:pPr>
            <a:fld id="{F74120D8-DC1A-46D6-9AD9-BBBE4D787329}"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En blanc">
    <p:spTree>
      <p:nvGrpSpPr>
        <p:cNvPr id="1" name=""/>
        <p:cNvGrpSpPr/>
        <p:nvPr/>
      </p:nvGrpSpPr>
      <p:grpSpPr>
        <a:xfrm>
          <a:off x="0" y="0"/>
          <a:ext cx="0" cy="0"/>
          <a:chOff x="0" y="0"/>
          <a:chExt cx="0" cy="0"/>
        </a:xfrm>
      </p:grpSpPr>
      <p:sp>
        <p:nvSpPr>
          <p:cNvPr id="4" name="QuadreDeText 7"/>
          <p:cNvSpPr txBox="1">
            <a:spLocks noChangeArrowheads="1"/>
          </p:cNvSpPr>
          <p:nvPr userDrawn="1"/>
        </p:nvSpPr>
        <p:spPr bwMode="auto">
          <a:xfrm>
            <a:off x="7991475" y="9525"/>
            <a:ext cx="1152525" cy="27781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ES" sz="1200" dirty="0" smtClean="0">
                <a:solidFill>
                  <a:schemeClr val="accent6">
                    <a:lumMod val="20000"/>
                    <a:lumOff val="80000"/>
                  </a:schemeClr>
                </a:solidFill>
                <a:latin typeface="Calibri" pitchFamily="34" charset="0"/>
                <a:cs typeface="Calibri" pitchFamily="34" charset="0"/>
              </a:rPr>
              <a:t>CG 30.10.2013</a:t>
            </a:r>
            <a:endParaRPr lang="es-ES" sz="1200" dirty="0">
              <a:solidFill>
                <a:schemeClr val="accent6">
                  <a:lumMod val="20000"/>
                  <a:lumOff val="80000"/>
                </a:schemeClr>
              </a:solidFill>
              <a:latin typeface="Calibri" pitchFamily="34" charset="0"/>
              <a:cs typeface="Calibri" pitchFamily="34" charset="0"/>
            </a:endParaRPr>
          </a:p>
        </p:txBody>
      </p:sp>
      <p:sp>
        <p:nvSpPr>
          <p:cNvPr id="6"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5"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anchor="b"/>
          <a:lstStyle>
            <a:lvl1pPr algn="l">
              <a:defRPr sz="2000" b="1"/>
            </a:lvl1pPr>
          </a:lstStyle>
          <a:p>
            <a:r>
              <a:rPr lang="ca-ES" smtClean="0"/>
              <a:t>Feu clic aquí per editar l'estil</a:t>
            </a:r>
            <a:endParaRPr lang="es-ES"/>
          </a:p>
        </p:txBody>
      </p:sp>
      <p:sp>
        <p:nvSpPr>
          <p:cNvPr id="3" name="Contenidor de conting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3"/>
          <p:cNvSpPr>
            <a:spLocks noGrp="1"/>
          </p:cNvSpPr>
          <p:nvPr>
            <p:ph type="dt" sz="half" idx="10"/>
          </p:nvPr>
        </p:nvSpPr>
        <p:spPr/>
        <p:txBody>
          <a:bodyPr/>
          <a:lstStyle>
            <a:lvl1pPr>
              <a:defRPr/>
            </a:lvl1pPr>
          </a:lstStyle>
          <a:p>
            <a:pPr>
              <a:defRPr/>
            </a:pPr>
            <a:fld id="{AF3A8E3E-5E50-41A3-820A-914B1445E1BD}" type="datetimeFigureOut">
              <a:rPr lang="es-ES"/>
              <a:pPr>
                <a:defRPr/>
              </a:pPr>
              <a:t>04/03/2014</a:t>
            </a:fld>
            <a:endParaRPr lang="es-ES"/>
          </a:p>
        </p:txBody>
      </p:sp>
      <p:sp>
        <p:nvSpPr>
          <p:cNvPr id="6" name="Contenidor de peu de pàgina 4"/>
          <p:cNvSpPr>
            <a:spLocks noGrp="1"/>
          </p:cNvSpPr>
          <p:nvPr>
            <p:ph type="ftr" sz="quarter" idx="11"/>
          </p:nvPr>
        </p:nvSpPr>
        <p:spPr/>
        <p:txBody>
          <a:bodyPr/>
          <a:lstStyle>
            <a:lvl1pPr>
              <a:defRPr/>
            </a:lvl1pPr>
          </a:lstStyle>
          <a:p>
            <a:pPr>
              <a:defRPr/>
            </a:pPr>
            <a:endParaRPr lang="es-ES"/>
          </a:p>
        </p:txBody>
      </p:sp>
      <p:sp>
        <p:nvSpPr>
          <p:cNvPr id="7" name="Contenidor de número de diapositiva 5"/>
          <p:cNvSpPr>
            <a:spLocks noGrp="1"/>
          </p:cNvSpPr>
          <p:nvPr>
            <p:ph type="sldNum" sz="quarter" idx="12"/>
          </p:nvPr>
        </p:nvSpPr>
        <p:spPr/>
        <p:txBody>
          <a:bodyPr/>
          <a:lstStyle>
            <a:lvl1pPr>
              <a:defRPr/>
            </a:lvl1pPr>
          </a:lstStyle>
          <a:p>
            <a:pPr>
              <a:defRPr/>
            </a:pPr>
            <a:fld id="{25945FF9-679C-47E7-87DA-1482FC2D19B7}" type="slidenum">
              <a:rPr lang="es-ES"/>
              <a:pPr>
                <a:defRPr/>
              </a:pPr>
              <a:t>‹#›</a:t>
            </a:fld>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ca-ES" smtClean="0"/>
              <a:t>Feu clic aquí per editar l'estil</a:t>
            </a:r>
            <a:endParaRPr lang="es-ES"/>
          </a:p>
        </p:txBody>
      </p:sp>
      <p:sp>
        <p:nvSpPr>
          <p:cNvPr id="3" name="Contenidor d'imat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3"/>
          <p:cNvSpPr>
            <a:spLocks noGrp="1"/>
          </p:cNvSpPr>
          <p:nvPr>
            <p:ph type="dt" sz="half" idx="10"/>
          </p:nvPr>
        </p:nvSpPr>
        <p:spPr/>
        <p:txBody>
          <a:bodyPr/>
          <a:lstStyle>
            <a:lvl1pPr>
              <a:defRPr/>
            </a:lvl1pPr>
          </a:lstStyle>
          <a:p>
            <a:pPr>
              <a:defRPr/>
            </a:pPr>
            <a:fld id="{D3142D66-FBF6-4FFE-9977-E1B6E1BF28D8}" type="datetimeFigureOut">
              <a:rPr lang="es-ES"/>
              <a:pPr>
                <a:defRPr/>
              </a:pPr>
              <a:t>04/03/2014</a:t>
            </a:fld>
            <a:endParaRPr lang="es-ES"/>
          </a:p>
        </p:txBody>
      </p:sp>
      <p:sp>
        <p:nvSpPr>
          <p:cNvPr id="6" name="Contenidor de peu de pàgina 4"/>
          <p:cNvSpPr>
            <a:spLocks noGrp="1"/>
          </p:cNvSpPr>
          <p:nvPr>
            <p:ph type="ftr" sz="quarter" idx="11"/>
          </p:nvPr>
        </p:nvSpPr>
        <p:spPr/>
        <p:txBody>
          <a:bodyPr/>
          <a:lstStyle>
            <a:lvl1pPr>
              <a:defRPr/>
            </a:lvl1pPr>
          </a:lstStyle>
          <a:p>
            <a:pPr>
              <a:defRPr/>
            </a:pPr>
            <a:endParaRPr lang="es-ES"/>
          </a:p>
        </p:txBody>
      </p:sp>
      <p:sp>
        <p:nvSpPr>
          <p:cNvPr id="7" name="Contenidor de número de diapositiva 5"/>
          <p:cNvSpPr>
            <a:spLocks noGrp="1"/>
          </p:cNvSpPr>
          <p:nvPr>
            <p:ph type="sldNum" sz="quarter" idx="12"/>
          </p:nvPr>
        </p:nvSpPr>
        <p:spPr/>
        <p:txBody>
          <a:bodyPr/>
          <a:lstStyle>
            <a:lvl1pPr>
              <a:defRPr/>
            </a:lvl1pPr>
          </a:lstStyle>
          <a:p>
            <a:pPr>
              <a:defRPr/>
            </a:pPr>
            <a:fld id="{83E103B5-AD2C-4C77-BDAC-A42DD5D6C70D}" type="slidenum">
              <a:rPr lang="es-ES"/>
              <a:pPr>
                <a:defRPr/>
              </a:pPr>
              <a:t>‹#›</a:t>
            </a:fld>
            <a:endParaRPr 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text vertical 2"/>
          <p:cNvSpPr>
            <a:spLocks noGrp="1"/>
          </p:cNvSpPr>
          <p:nvPr>
            <p:ph type="body" orient="vert" idx="1"/>
          </p:nvPr>
        </p:nvSpPr>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data 3"/>
          <p:cNvSpPr>
            <a:spLocks noGrp="1"/>
          </p:cNvSpPr>
          <p:nvPr>
            <p:ph type="dt" sz="half" idx="10"/>
          </p:nvPr>
        </p:nvSpPr>
        <p:spPr/>
        <p:txBody>
          <a:bodyPr/>
          <a:lstStyle>
            <a:lvl1pPr>
              <a:defRPr/>
            </a:lvl1pPr>
          </a:lstStyle>
          <a:p>
            <a:pPr>
              <a:defRPr/>
            </a:pPr>
            <a:fld id="{F280FEE5-2E97-45C1-B3CE-E00E9CB5826A}" type="datetimeFigureOut">
              <a:rPr lang="es-ES"/>
              <a:pPr>
                <a:defRPr/>
              </a:pPr>
              <a:t>04/03/2014</a:t>
            </a:fld>
            <a:endParaRPr lang="es-ES"/>
          </a:p>
        </p:txBody>
      </p:sp>
      <p:sp>
        <p:nvSpPr>
          <p:cNvPr id="5" name="Contenidor de peu de pàgina 4"/>
          <p:cNvSpPr>
            <a:spLocks noGrp="1"/>
          </p:cNvSpPr>
          <p:nvPr>
            <p:ph type="ftr" sz="quarter" idx="11"/>
          </p:nvPr>
        </p:nvSpPr>
        <p:spPr/>
        <p:txBody>
          <a:bodyPr/>
          <a:lstStyle>
            <a:lvl1pPr>
              <a:defRPr/>
            </a:lvl1pPr>
          </a:lstStyle>
          <a:p>
            <a:pPr>
              <a:defRPr/>
            </a:pPr>
            <a:endParaRPr lang="es-ES"/>
          </a:p>
        </p:txBody>
      </p:sp>
      <p:sp>
        <p:nvSpPr>
          <p:cNvPr id="6" name="Contenidor de número de diapositiva 5"/>
          <p:cNvSpPr>
            <a:spLocks noGrp="1"/>
          </p:cNvSpPr>
          <p:nvPr>
            <p:ph type="sldNum" sz="quarter" idx="12"/>
          </p:nvPr>
        </p:nvSpPr>
        <p:spPr/>
        <p:txBody>
          <a:bodyPr/>
          <a:lstStyle>
            <a:lvl1pPr>
              <a:defRPr/>
            </a:lvl1pPr>
          </a:lstStyle>
          <a:p>
            <a:pPr>
              <a:defRPr/>
            </a:pPr>
            <a:fld id="{BA8E5451-13AF-43A7-B776-BE8CD4911339}" type="slidenum">
              <a:rPr lang="es-ES"/>
              <a:pPr>
                <a:defRPr/>
              </a:pPr>
              <a:t>‹#›</a:t>
            </a:fld>
            <a:endParaRPr 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29400" y="274638"/>
            <a:ext cx="2057400" cy="5851525"/>
          </a:xfrm>
        </p:spPr>
        <p:txBody>
          <a:bodyPr vert="eaVert"/>
          <a:lstStyle/>
          <a:p>
            <a:r>
              <a:rPr lang="ca-ES" smtClean="0"/>
              <a:t>Feu clic aquí per editar l'estil</a:t>
            </a:r>
            <a:endParaRPr lang="es-ES"/>
          </a:p>
        </p:txBody>
      </p:sp>
      <p:sp>
        <p:nvSpPr>
          <p:cNvPr id="3" name="Contenidor de text vertical 2"/>
          <p:cNvSpPr>
            <a:spLocks noGrp="1"/>
          </p:cNvSpPr>
          <p:nvPr>
            <p:ph type="body" orient="vert" idx="1"/>
          </p:nvPr>
        </p:nvSpPr>
        <p:spPr>
          <a:xfrm>
            <a:off x="457200" y="274638"/>
            <a:ext cx="6019800" cy="5851525"/>
          </a:xfrm>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data 3"/>
          <p:cNvSpPr>
            <a:spLocks noGrp="1"/>
          </p:cNvSpPr>
          <p:nvPr>
            <p:ph type="dt" sz="half" idx="10"/>
          </p:nvPr>
        </p:nvSpPr>
        <p:spPr/>
        <p:txBody>
          <a:bodyPr/>
          <a:lstStyle>
            <a:lvl1pPr>
              <a:defRPr/>
            </a:lvl1pPr>
          </a:lstStyle>
          <a:p>
            <a:pPr>
              <a:defRPr/>
            </a:pPr>
            <a:fld id="{137A4907-C23E-41B5-AAAF-5D690C950173}" type="datetimeFigureOut">
              <a:rPr lang="es-ES"/>
              <a:pPr>
                <a:defRPr/>
              </a:pPr>
              <a:t>04/03/2014</a:t>
            </a:fld>
            <a:endParaRPr lang="es-ES"/>
          </a:p>
        </p:txBody>
      </p:sp>
      <p:sp>
        <p:nvSpPr>
          <p:cNvPr id="5" name="Contenidor de peu de pàgina 4"/>
          <p:cNvSpPr>
            <a:spLocks noGrp="1"/>
          </p:cNvSpPr>
          <p:nvPr>
            <p:ph type="ftr" sz="quarter" idx="11"/>
          </p:nvPr>
        </p:nvSpPr>
        <p:spPr/>
        <p:txBody>
          <a:bodyPr/>
          <a:lstStyle>
            <a:lvl1pPr>
              <a:defRPr/>
            </a:lvl1pPr>
          </a:lstStyle>
          <a:p>
            <a:pPr>
              <a:defRPr/>
            </a:pPr>
            <a:endParaRPr lang="es-ES"/>
          </a:p>
        </p:txBody>
      </p:sp>
      <p:sp>
        <p:nvSpPr>
          <p:cNvPr id="6" name="Contenidor de número de diapositiva 5"/>
          <p:cNvSpPr>
            <a:spLocks noGrp="1"/>
          </p:cNvSpPr>
          <p:nvPr>
            <p:ph type="sldNum" sz="quarter" idx="12"/>
          </p:nvPr>
        </p:nvSpPr>
        <p:spPr/>
        <p:txBody>
          <a:bodyPr/>
          <a:lstStyle>
            <a:lvl1pPr>
              <a:defRPr/>
            </a:lvl1pPr>
          </a:lstStyle>
          <a:p>
            <a:pPr>
              <a:defRPr/>
            </a:pPr>
            <a:fld id="{E16525E5-9C29-49BF-9DC4-34C1C8054D40}" type="slidenum">
              <a:rPr lang="es-ES"/>
              <a:pPr>
                <a:defRPr/>
              </a:pPr>
              <a:t>‹#›</a:t>
            </a:fld>
            <a:endParaRPr lang="es-E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En blanc">
    <p:spTree>
      <p:nvGrpSpPr>
        <p:cNvPr id="1" name=""/>
        <p:cNvGrpSpPr/>
        <p:nvPr/>
      </p:nvGrpSpPr>
      <p:grpSpPr>
        <a:xfrm>
          <a:off x="0" y="0"/>
          <a:ext cx="0" cy="0"/>
          <a:chOff x="0" y="0"/>
          <a:chExt cx="0" cy="0"/>
        </a:xfrm>
      </p:grpSpPr>
      <p:sp>
        <p:nvSpPr>
          <p:cNvPr id="4" name="QuadreDeText 7"/>
          <p:cNvSpPr txBox="1">
            <a:spLocks noChangeArrowheads="1"/>
          </p:cNvSpPr>
          <p:nvPr userDrawn="1"/>
        </p:nvSpPr>
        <p:spPr bwMode="auto">
          <a:xfrm>
            <a:off x="7991475" y="9525"/>
            <a:ext cx="1152525" cy="27781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ES" sz="1200" dirty="0" smtClean="0">
                <a:solidFill>
                  <a:schemeClr val="accent6">
                    <a:lumMod val="20000"/>
                    <a:lumOff val="80000"/>
                  </a:schemeClr>
                </a:solidFill>
                <a:latin typeface="Calibri" pitchFamily="34" charset="0"/>
                <a:cs typeface="Calibri" pitchFamily="34" charset="0"/>
              </a:rPr>
              <a:t>CG 30.10.2013</a:t>
            </a:r>
            <a:endParaRPr lang="es-ES" sz="1200" dirty="0">
              <a:solidFill>
                <a:schemeClr val="accent6">
                  <a:lumMod val="20000"/>
                  <a:lumOff val="80000"/>
                </a:schemeClr>
              </a:solidFill>
              <a:latin typeface="Calibri" pitchFamily="34" charset="0"/>
              <a:cs typeface="Calibri" pitchFamily="34" charset="0"/>
            </a:endParaRPr>
          </a:p>
        </p:txBody>
      </p:sp>
      <p:sp>
        <p:nvSpPr>
          <p:cNvPr id="6"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5"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En blanc">
    <p:spTree>
      <p:nvGrpSpPr>
        <p:cNvPr id="1" name=""/>
        <p:cNvGrpSpPr/>
        <p:nvPr/>
      </p:nvGrpSpPr>
      <p:grpSpPr>
        <a:xfrm>
          <a:off x="0" y="0"/>
          <a:ext cx="0" cy="0"/>
          <a:chOff x="0" y="0"/>
          <a:chExt cx="0" cy="0"/>
        </a:xfrm>
      </p:grpSpPr>
      <p:sp>
        <p:nvSpPr>
          <p:cNvPr id="4" name="QuadreDeText 7"/>
          <p:cNvSpPr txBox="1">
            <a:spLocks noChangeArrowheads="1"/>
          </p:cNvSpPr>
          <p:nvPr userDrawn="1"/>
        </p:nvSpPr>
        <p:spPr bwMode="auto">
          <a:xfrm>
            <a:off x="7991475" y="9525"/>
            <a:ext cx="1152525" cy="27781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ES" sz="1200" dirty="0" smtClean="0">
                <a:solidFill>
                  <a:schemeClr val="accent6">
                    <a:lumMod val="20000"/>
                    <a:lumOff val="80000"/>
                  </a:schemeClr>
                </a:solidFill>
                <a:latin typeface="Calibri" pitchFamily="34" charset="0"/>
                <a:cs typeface="Calibri" pitchFamily="34" charset="0"/>
              </a:rPr>
              <a:t>CG 30.10.2013</a:t>
            </a:r>
            <a:endParaRPr lang="es-ES" sz="1200" dirty="0">
              <a:solidFill>
                <a:schemeClr val="accent6">
                  <a:lumMod val="20000"/>
                  <a:lumOff val="80000"/>
                </a:schemeClr>
              </a:solidFill>
              <a:latin typeface="Calibri" pitchFamily="34" charset="0"/>
              <a:cs typeface="Calibri" pitchFamily="34" charset="0"/>
            </a:endParaRPr>
          </a:p>
        </p:txBody>
      </p:sp>
      <p:sp>
        <p:nvSpPr>
          <p:cNvPr id="6"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5"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En blanc">
    <p:spTree>
      <p:nvGrpSpPr>
        <p:cNvPr id="1" name=""/>
        <p:cNvGrpSpPr/>
        <p:nvPr/>
      </p:nvGrpSpPr>
      <p:grpSpPr>
        <a:xfrm>
          <a:off x="0" y="0"/>
          <a:ext cx="0" cy="0"/>
          <a:chOff x="0" y="0"/>
          <a:chExt cx="0" cy="0"/>
        </a:xfrm>
      </p:grpSpPr>
      <p:sp>
        <p:nvSpPr>
          <p:cNvPr id="4" name="QuadreDeText 7"/>
          <p:cNvSpPr txBox="1">
            <a:spLocks noChangeArrowheads="1"/>
          </p:cNvSpPr>
          <p:nvPr userDrawn="1"/>
        </p:nvSpPr>
        <p:spPr bwMode="auto">
          <a:xfrm>
            <a:off x="7991475" y="9525"/>
            <a:ext cx="1152525" cy="27781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ES" sz="1200" dirty="0" smtClean="0">
                <a:solidFill>
                  <a:schemeClr val="accent6">
                    <a:lumMod val="20000"/>
                    <a:lumOff val="80000"/>
                  </a:schemeClr>
                </a:solidFill>
                <a:latin typeface="Calibri" pitchFamily="34" charset="0"/>
                <a:cs typeface="Calibri" pitchFamily="34" charset="0"/>
              </a:rPr>
              <a:t>CG 30.10.2013</a:t>
            </a:r>
            <a:endParaRPr lang="es-ES" sz="1200" dirty="0">
              <a:solidFill>
                <a:schemeClr val="accent6">
                  <a:lumMod val="20000"/>
                  <a:lumOff val="80000"/>
                </a:schemeClr>
              </a:solidFill>
              <a:latin typeface="Calibri" pitchFamily="34" charset="0"/>
              <a:cs typeface="Calibri" pitchFamily="34" charset="0"/>
            </a:endParaRPr>
          </a:p>
        </p:txBody>
      </p:sp>
      <p:sp>
        <p:nvSpPr>
          <p:cNvPr id="6"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5"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En blanc">
    <p:spTree>
      <p:nvGrpSpPr>
        <p:cNvPr id="1" name=""/>
        <p:cNvGrpSpPr/>
        <p:nvPr/>
      </p:nvGrpSpPr>
      <p:grpSpPr>
        <a:xfrm>
          <a:off x="0" y="0"/>
          <a:ext cx="0" cy="0"/>
          <a:chOff x="0" y="0"/>
          <a:chExt cx="0" cy="0"/>
        </a:xfrm>
      </p:grpSpPr>
      <p:sp>
        <p:nvSpPr>
          <p:cNvPr id="4" name="QuadreDeText 7"/>
          <p:cNvSpPr txBox="1">
            <a:spLocks noChangeArrowheads="1"/>
          </p:cNvSpPr>
          <p:nvPr userDrawn="1"/>
        </p:nvSpPr>
        <p:spPr bwMode="auto">
          <a:xfrm>
            <a:off x="7991475" y="9525"/>
            <a:ext cx="1152525" cy="27781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ES" sz="1200" dirty="0" smtClean="0">
                <a:solidFill>
                  <a:schemeClr val="accent6">
                    <a:lumMod val="20000"/>
                    <a:lumOff val="80000"/>
                  </a:schemeClr>
                </a:solidFill>
                <a:latin typeface="Calibri" pitchFamily="34" charset="0"/>
                <a:cs typeface="Calibri" pitchFamily="34" charset="0"/>
              </a:rPr>
              <a:t>CG 30.10.2013</a:t>
            </a:r>
            <a:endParaRPr lang="es-ES" sz="1200" dirty="0">
              <a:solidFill>
                <a:schemeClr val="accent6">
                  <a:lumMod val="20000"/>
                  <a:lumOff val="80000"/>
                </a:schemeClr>
              </a:solidFill>
              <a:latin typeface="Calibri" pitchFamily="34" charset="0"/>
              <a:cs typeface="Calibri" pitchFamily="34" charset="0"/>
            </a:endParaRPr>
          </a:p>
        </p:txBody>
      </p:sp>
      <p:sp>
        <p:nvSpPr>
          <p:cNvPr id="6"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5"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En blanc">
    <p:spTree>
      <p:nvGrpSpPr>
        <p:cNvPr id="1" name=""/>
        <p:cNvGrpSpPr/>
        <p:nvPr/>
      </p:nvGrpSpPr>
      <p:grpSpPr>
        <a:xfrm>
          <a:off x="0" y="0"/>
          <a:ext cx="0" cy="0"/>
          <a:chOff x="0" y="0"/>
          <a:chExt cx="0" cy="0"/>
        </a:xfrm>
      </p:grpSpPr>
      <p:sp>
        <p:nvSpPr>
          <p:cNvPr id="4" name="QuadreDeText 7"/>
          <p:cNvSpPr txBox="1">
            <a:spLocks noChangeArrowheads="1"/>
          </p:cNvSpPr>
          <p:nvPr userDrawn="1"/>
        </p:nvSpPr>
        <p:spPr bwMode="auto">
          <a:xfrm>
            <a:off x="7991475" y="9525"/>
            <a:ext cx="1152525" cy="27781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ES" sz="1200" dirty="0" smtClean="0">
                <a:solidFill>
                  <a:schemeClr val="accent6">
                    <a:lumMod val="20000"/>
                    <a:lumOff val="80000"/>
                  </a:schemeClr>
                </a:solidFill>
                <a:latin typeface="Calibri" pitchFamily="34" charset="0"/>
                <a:cs typeface="Calibri" pitchFamily="34" charset="0"/>
              </a:rPr>
              <a:t>CG 30.10.2013</a:t>
            </a:r>
            <a:endParaRPr lang="es-ES" sz="1200" dirty="0">
              <a:solidFill>
                <a:schemeClr val="accent6">
                  <a:lumMod val="20000"/>
                  <a:lumOff val="80000"/>
                </a:schemeClr>
              </a:solidFill>
              <a:latin typeface="Calibri" pitchFamily="34" charset="0"/>
              <a:cs typeface="Calibri" pitchFamily="34" charset="0"/>
            </a:endParaRPr>
          </a:p>
        </p:txBody>
      </p:sp>
      <p:sp>
        <p:nvSpPr>
          <p:cNvPr id="6"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5"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6_En blanc">
    <p:spTree>
      <p:nvGrpSpPr>
        <p:cNvPr id="1" name=""/>
        <p:cNvGrpSpPr/>
        <p:nvPr/>
      </p:nvGrpSpPr>
      <p:grpSpPr>
        <a:xfrm>
          <a:off x="0" y="0"/>
          <a:ext cx="0" cy="0"/>
          <a:chOff x="0" y="0"/>
          <a:chExt cx="0" cy="0"/>
        </a:xfrm>
      </p:grpSpPr>
      <p:sp>
        <p:nvSpPr>
          <p:cNvPr id="4" name="QuadreDeText 7"/>
          <p:cNvSpPr txBox="1">
            <a:spLocks noChangeArrowheads="1"/>
          </p:cNvSpPr>
          <p:nvPr userDrawn="1"/>
        </p:nvSpPr>
        <p:spPr bwMode="auto">
          <a:xfrm>
            <a:off x="7991475" y="9525"/>
            <a:ext cx="1152525" cy="27781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ES" sz="1200" dirty="0" smtClean="0">
                <a:solidFill>
                  <a:schemeClr val="accent6">
                    <a:lumMod val="20000"/>
                    <a:lumOff val="80000"/>
                  </a:schemeClr>
                </a:solidFill>
                <a:latin typeface="Calibri" pitchFamily="34" charset="0"/>
                <a:cs typeface="Calibri" pitchFamily="34" charset="0"/>
              </a:rPr>
              <a:t>CG 30.10.2013</a:t>
            </a:r>
            <a:endParaRPr lang="es-ES" sz="1200" dirty="0">
              <a:solidFill>
                <a:schemeClr val="accent6">
                  <a:lumMod val="20000"/>
                  <a:lumOff val="80000"/>
                </a:schemeClr>
              </a:solidFill>
              <a:latin typeface="Calibri" pitchFamily="34" charset="0"/>
              <a:cs typeface="Calibri" pitchFamily="34" charset="0"/>
            </a:endParaRPr>
          </a:p>
        </p:txBody>
      </p:sp>
      <p:sp>
        <p:nvSpPr>
          <p:cNvPr id="6"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5"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7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7_En blanc">
    <p:spTree>
      <p:nvGrpSpPr>
        <p:cNvPr id="1" name=""/>
        <p:cNvGrpSpPr/>
        <p:nvPr/>
      </p:nvGrpSpPr>
      <p:grpSpPr>
        <a:xfrm>
          <a:off x="0" y="0"/>
          <a:ext cx="0" cy="0"/>
          <a:chOff x="0" y="0"/>
          <a:chExt cx="0" cy="0"/>
        </a:xfrm>
      </p:grpSpPr>
      <p:sp>
        <p:nvSpPr>
          <p:cNvPr id="4" name="QuadreDeText 7"/>
          <p:cNvSpPr txBox="1">
            <a:spLocks noChangeArrowheads="1"/>
          </p:cNvSpPr>
          <p:nvPr userDrawn="1"/>
        </p:nvSpPr>
        <p:spPr bwMode="auto">
          <a:xfrm>
            <a:off x="7991475" y="9525"/>
            <a:ext cx="1152525" cy="27781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ES" sz="1200" dirty="0" smtClean="0">
                <a:solidFill>
                  <a:schemeClr val="accent6">
                    <a:lumMod val="20000"/>
                    <a:lumOff val="80000"/>
                  </a:schemeClr>
                </a:solidFill>
                <a:latin typeface="Calibri" pitchFamily="34" charset="0"/>
                <a:cs typeface="Calibri" pitchFamily="34" charset="0"/>
              </a:rPr>
              <a:t>CG 30.10.2013</a:t>
            </a:r>
            <a:endParaRPr lang="es-ES" sz="1200" dirty="0">
              <a:solidFill>
                <a:schemeClr val="accent6">
                  <a:lumMod val="20000"/>
                  <a:lumOff val="80000"/>
                </a:schemeClr>
              </a:solidFill>
              <a:latin typeface="Calibri" pitchFamily="34" charset="0"/>
              <a:cs typeface="Calibri" pitchFamily="34" charset="0"/>
            </a:endParaRPr>
          </a:p>
        </p:txBody>
      </p:sp>
      <p:sp>
        <p:nvSpPr>
          <p:cNvPr id="6"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5"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8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9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0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En blanc">
    <p:spTree>
      <p:nvGrpSpPr>
        <p:cNvPr id="1" name=""/>
        <p:cNvGrpSpPr/>
        <p:nvPr/>
      </p:nvGrpSpPr>
      <p:grpSpPr>
        <a:xfrm>
          <a:off x="0" y="0"/>
          <a:ext cx="0" cy="0"/>
          <a:chOff x="0" y="0"/>
          <a:chExt cx="0" cy="0"/>
        </a:xfrm>
      </p:grpSpPr>
      <p:sp>
        <p:nvSpPr>
          <p:cNvPr id="4" name="QuadreDeText 7"/>
          <p:cNvSpPr txBox="1">
            <a:spLocks noChangeArrowheads="1"/>
          </p:cNvSpPr>
          <p:nvPr userDrawn="1"/>
        </p:nvSpPr>
        <p:spPr bwMode="auto">
          <a:xfrm>
            <a:off x="7991475" y="9525"/>
            <a:ext cx="1152525" cy="27781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ES" sz="1200" dirty="0" smtClean="0">
                <a:solidFill>
                  <a:schemeClr val="accent6">
                    <a:lumMod val="20000"/>
                    <a:lumOff val="80000"/>
                  </a:schemeClr>
                </a:solidFill>
                <a:latin typeface="Calibri" pitchFamily="34" charset="0"/>
                <a:cs typeface="Calibri" pitchFamily="34" charset="0"/>
              </a:rPr>
              <a:t>CG 30.10.2013</a:t>
            </a:r>
            <a:endParaRPr lang="es-ES" sz="1200" dirty="0">
              <a:solidFill>
                <a:schemeClr val="accent6">
                  <a:lumMod val="20000"/>
                  <a:lumOff val="80000"/>
                </a:schemeClr>
              </a:solidFill>
              <a:latin typeface="Calibri" pitchFamily="34" charset="0"/>
              <a:cs typeface="Calibri" pitchFamily="34" charset="0"/>
            </a:endParaRPr>
          </a:p>
        </p:txBody>
      </p:sp>
      <p:sp>
        <p:nvSpPr>
          <p:cNvPr id="6"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5"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1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8_En blanc">
    <p:spTree>
      <p:nvGrpSpPr>
        <p:cNvPr id="1" name=""/>
        <p:cNvGrpSpPr/>
        <p:nvPr/>
      </p:nvGrpSpPr>
      <p:grpSpPr>
        <a:xfrm>
          <a:off x="0" y="0"/>
          <a:ext cx="0" cy="0"/>
          <a:chOff x="0" y="0"/>
          <a:chExt cx="0" cy="0"/>
        </a:xfrm>
      </p:grpSpPr>
      <p:sp>
        <p:nvSpPr>
          <p:cNvPr id="4" name="QuadreDeText 7"/>
          <p:cNvSpPr txBox="1">
            <a:spLocks noChangeArrowheads="1"/>
          </p:cNvSpPr>
          <p:nvPr userDrawn="1"/>
        </p:nvSpPr>
        <p:spPr bwMode="auto">
          <a:xfrm>
            <a:off x="7991475" y="9525"/>
            <a:ext cx="1152525" cy="27781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ES" sz="1200" dirty="0" smtClean="0">
                <a:solidFill>
                  <a:schemeClr val="accent6">
                    <a:lumMod val="20000"/>
                    <a:lumOff val="80000"/>
                  </a:schemeClr>
                </a:solidFill>
                <a:latin typeface="Calibri" pitchFamily="34" charset="0"/>
                <a:cs typeface="Calibri" pitchFamily="34" charset="0"/>
              </a:rPr>
              <a:t>CG 30.10.2013</a:t>
            </a:r>
            <a:endParaRPr lang="es-ES" sz="1200" dirty="0">
              <a:solidFill>
                <a:schemeClr val="accent6">
                  <a:lumMod val="20000"/>
                  <a:lumOff val="80000"/>
                </a:schemeClr>
              </a:solidFill>
              <a:latin typeface="Calibri" pitchFamily="34" charset="0"/>
              <a:cs typeface="Calibri" pitchFamily="34" charset="0"/>
            </a:endParaRPr>
          </a:p>
        </p:txBody>
      </p:sp>
      <p:sp>
        <p:nvSpPr>
          <p:cNvPr id="6"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5"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2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3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4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5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6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7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8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9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En blanc">
    <p:spTree>
      <p:nvGrpSpPr>
        <p:cNvPr id="1" name=""/>
        <p:cNvGrpSpPr/>
        <p:nvPr/>
      </p:nvGrpSpPr>
      <p:grpSpPr>
        <a:xfrm>
          <a:off x="0" y="0"/>
          <a:ext cx="0" cy="0"/>
          <a:chOff x="0" y="0"/>
          <a:chExt cx="0" cy="0"/>
        </a:xfrm>
      </p:grpSpPr>
      <p:sp>
        <p:nvSpPr>
          <p:cNvPr id="4" name="QuadreDeText 7"/>
          <p:cNvSpPr txBox="1">
            <a:spLocks noChangeArrowheads="1"/>
          </p:cNvSpPr>
          <p:nvPr userDrawn="1"/>
        </p:nvSpPr>
        <p:spPr bwMode="auto">
          <a:xfrm>
            <a:off x="7991475" y="9525"/>
            <a:ext cx="1152525" cy="27781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ES" sz="1200" dirty="0" smtClean="0">
                <a:solidFill>
                  <a:schemeClr val="accent6">
                    <a:lumMod val="20000"/>
                    <a:lumOff val="80000"/>
                  </a:schemeClr>
                </a:solidFill>
                <a:latin typeface="Calibri" pitchFamily="34" charset="0"/>
                <a:cs typeface="Calibri" pitchFamily="34" charset="0"/>
              </a:rPr>
              <a:t>CG 30.10.2013</a:t>
            </a:r>
            <a:endParaRPr lang="es-ES" sz="1200" dirty="0">
              <a:solidFill>
                <a:schemeClr val="accent6">
                  <a:lumMod val="20000"/>
                  <a:lumOff val="80000"/>
                </a:schemeClr>
              </a:solidFill>
              <a:latin typeface="Calibri" pitchFamily="34" charset="0"/>
              <a:cs typeface="Calibri" pitchFamily="34" charset="0"/>
            </a:endParaRPr>
          </a:p>
        </p:txBody>
      </p:sp>
      <p:sp>
        <p:nvSpPr>
          <p:cNvPr id="6"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5"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ítol i objectes">
    <p:spTree>
      <p:nvGrpSpPr>
        <p:cNvPr id="1" name=""/>
        <p:cNvGrpSpPr/>
        <p:nvPr/>
      </p:nvGrpSpPr>
      <p:grpSpPr>
        <a:xfrm>
          <a:off x="0" y="0"/>
          <a:ext cx="0" cy="0"/>
          <a:chOff x="0" y="0"/>
          <a:chExt cx="0" cy="0"/>
        </a:xfrm>
      </p:grpSpPr>
      <p:sp>
        <p:nvSpPr>
          <p:cNvPr id="7" name="Contenidor de contingut 10"/>
          <p:cNvSpPr>
            <a:spLocks noGrp="1"/>
          </p:cNvSpPr>
          <p:nvPr>
            <p:ph sz="quarter" idx="11"/>
          </p:nvPr>
        </p:nvSpPr>
        <p:spPr>
          <a:xfrm>
            <a:off x="0" y="-1"/>
            <a:ext cx="9144000" cy="1040862"/>
          </a:xfrm>
          <a:prstGeom prst="rect">
            <a:avLst/>
          </a:prstGeom>
        </p:spPr>
        <p:txBody>
          <a:bodyPr anchor="ctr" anchorCtr="0"/>
          <a:lstStyle>
            <a:lvl1pPr marL="0" indent="0" algn="ctr">
              <a:spcBef>
                <a:spcPts val="0"/>
              </a:spcBef>
              <a:buNone/>
              <a:defRPr sz="2400" b="1" u="sng">
                <a:solidFill>
                  <a:srgbClr val="910A0A"/>
                </a:solidFill>
                <a:latin typeface="Calibri" pitchFamily="34" charset="0"/>
                <a:ea typeface="Verdana" pitchFamily="34" charset="0"/>
                <a:cs typeface="Calibri" pitchFamily="34" charset="0"/>
              </a:defRPr>
            </a:lvl1pPr>
            <a:lvl2pPr marL="457200" indent="0" algn="ctr">
              <a:spcBef>
                <a:spcPts val="0"/>
              </a:spcBef>
              <a:buNone/>
              <a:defRPr sz="2000" b="1" u="sng">
                <a:solidFill>
                  <a:srgbClr val="910A0A"/>
                </a:solidFill>
                <a:latin typeface="Calibri" pitchFamily="34" charset="0"/>
                <a:ea typeface="Verdana" pitchFamily="34" charset="0"/>
                <a:cs typeface="Calibri" pitchFamily="34" charset="0"/>
              </a:defRPr>
            </a:lvl2pPr>
          </a:lstStyle>
          <a:p>
            <a:pPr lvl="0"/>
            <a:r>
              <a:rPr lang="ca-ES" noProof="0" dirty="0" smtClean="0"/>
              <a:t>Feu clic aquí per editar estils</a:t>
            </a:r>
          </a:p>
          <a:p>
            <a:pPr lvl="1"/>
            <a:r>
              <a:rPr lang="ca-ES" noProof="0" dirty="0" smtClean="0"/>
              <a:t>Segon nivell</a:t>
            </a:r>
          </a:p>
        </p:txBody>
      </p:sp>
      <p:sp>
        <p:nvSpPr>
          <p:cNvPr id="9" name="Contenidor de contingut 8"/>
          <p:cNvSpPr>
            <a:spLocks noGrp="1"/>
          </p:cNvSpPr>
          <p:nvPr>
            <p:ph sz="quarter" idx="10"/>
          </p:nvPr>
        </p:nvSpPr>
        <p:spPr>
          <a:xfrm>
            <a:off x="0" y="1040861"/>
            <a:ext cx="9144000" cy="5340467"/>
          </a:xfrm>
          <a:prstGeom prst="rect">
            <a:avLst/>
          </a:prstGeom>
        </p:spPr>
        <p:txBody>
          <a:bodyPr/>
          <a:lstStyle>
            <a:lvl1pPr marL="342900" indent="-342900">
              <a:buFont typeface="Wingdings" pitchFamily="2" charset="2"/>
              <a:buChar char="§"/>
              <a:defRPr sz="2000" b="1">
                <a:solidFill>
                  <a:schemeClr val="tx1">
                    <a:lumMod val="75000"/>
                    <a:lumOff val="25000"/>
                  </a:schemeClr>
                </a:solidFill>
                <a:latin typeface="Calibri" pitchFamily="34" charset="0"/>
                <a:ea typeface="Verdana" pitchFamily="34" charset="0"/>
                <a:cs typeface="Calibri" pitchFamily="34" charset="0"/>
              </a:defRPr>
            </a:lvl1pPr>
            <a:lvl2pPr>
              <a:defRPr sz="1800">
                <a:latin typeface="Calibri" pitchFamily="34" charset="0"/>
                <a:ea typeface="Verdana" pitchFamily="34" charset="0"/>
                <a:cs typeface="Calibri" pitchFamily="34" charset="0"/>
              </a:defRPr>
            </a:lvl2pPr>
            <a:lvl3pPr marL="1143000" indent="-228600">
              <a:buFont typeface="Wingdings" pitchFamily="2" charset="2"/>
              <a:buChar char="§"/>
              <a:defRPr sz="1600">
                <a:latin typeface="Calibri" pitchFamily="34" charset="0"/>
                <a:ea typeface="Verdana" pitchFamily="34" charset="0"/>
                <a:cs typeface="Calibri"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ca-ES" noProof="0" dirty="0" smtClean="0"/>
              <a:t>Feu clic aquí per editar estils</a:t>
            </a:r>
          </a:p>
          <a:p>
            <a:pPr lvl="1"/>
            <a:r>
              <a:rPr lang="ca-ES" noProof="0" dirty="0" smtClean="0"/>
              <a:t>Segon nivell</a:t>
            </a:r>
          </a:p>
          <a:p>
            <a:pPr lvl="2"/>
            <a:r>
              <a:rPr lang="ca-ES" noProof="0" dirty="0" smtClean="0"/>
              <a:t>Tercer nivell</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9" Type="http://schemas.openxmlformats.org/officeDocument/2006/relationships/image" Target="../media/image1.png"/><Relationship Id="rId21" Type="http://schemas.openxmlformats.org/officeDocument/2006/relationships/slideLayout" Target="../slideLayouts/slideLayout53.xml"/><Relationship Id="rId34" Type="http://schemas.openxmlformats.org/officeDocument/2006/relationships/slideLayout" Target="../slideLayouts/slideLayout66.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40" Type="http://schemas.openxmlformats.org/officeDocument/2006/relationships/image" Target="../media/image2.pn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8" Type="http://schemas.openxmlformats.org/officeDocument/2006/relationships/slideLayout" Target="../slideLayouts/slideLayout40.xml"/><Relationship Id="rId3"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rrowheads="1"/>
          </p:cNvPicPr>
          <p:nvPr userDrawn="1"/>
        </p:nvPicPr>
        <p:blipFill>
          <a:blip r:embed="rId34" cstate="print"/>
          <a:srcRect/>
          <a:stretch>
            <a:fillRect/>
          </a:stretch>
        </p:blipFill>
        <p:spPr bwMode="auto">
          <a:xfrm>
            <a:off x="-12700" y="6415088"/>
            <a:ext cx="3013075" cy="44450"/>
          </a:xfrm>
          <a:prstGeom prst="rect">
            <a:avLst/>
          </a:prstGeom>
          <a:noFill/>
          <a:ln w="9525">
            <a:noFill/>
            <a:miter lim="800000"/>
            <a:headEnd/>
            <a:tailEnd/>
          </a:ln>
        </p:spPr>
      </p:pic>
      <p:pic>
        <p:nvPicPr>
          <p:cNvPr id="1027" name="Picture 2" descr="d:\Users\77738788-F\Desktop\logo ceics def.png"/>
          <p:cNvPicPr>
            <a:picLocks noChangeAspect="1" noChangeArrowheads="1"/>
          </p:cNvPicPr>
          <p:nvPr userDrawn="1"/>
        </p:nvPicPr>
        <p:blipFill>
          <a:blip r:embed="rId35" cstate="print"/>
          <a:srcRect/>
          <a:stretch>
            <a:fillRect/>
          </a:stretch>
        </p:blipFill>
        <p:spPr bwMode="auto">
          <a:xfrm>
            <a:off x="1547813" y="6478588"/>
            <a:ext cx="1452562" cy="312737"/>
          </a:xfrm>
          <a:prstGeom prst="rect">
            <a:avLst/>
          </a:prstGeom>
          <a:noFill/>
          <a:ln w="9525">
            <a:noFill/>
            <a:miter lim="800000"/>
            <a:headEnd/>
            <a:tailEnd/>
          </a:ln>
        </p:spPr>
      </p:pic>
      <p:pic>
        <p:nvPicPr>
          <p:cNvPr id="1028" name="16 Imagen"/>
          <p:cNvPicPr>
            <a:picLocks noChangeAspect="1"/>
          </p:cNvPicPr>
          <p:nvPr/>
        </p:nvPicPr>
        <p:blipFill>
          <a:blip r:embed="rId36" cstate="print"/>
          <a:srcRect/>
          <a:stretch>
            <a:fillRect/>
          </a:stretch>
        </p:blipFill>
        <p:spPr bwMode="auto">
          <a:xfrm>
            <a:off x="107950" y="6532563"/>
            <a:ext cx="1250950" cy="2460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1" r:id="rId1"/>
    <p:sldLayoutId id="2147483770" r:id="rId2"/>
    <p:sldLayoutId id="2147483802" r:id="rId3"/>
    <p:sldLayoutId id="2147483803" r:id="rId4"/>
    <p:sldLayoutId id="2147483804" r:id="rId5"/>
    <p:sldLayoutId id="2147483805" r:id="rId6"/>
    <p:sldLayoutId id="2147483806" r:id="rId7"/>
    <p:sldLayoutId id="2147483771" r:id="rId8"/>
    <p:sldLayoutId id="2147483772" r:id="rId9"/>
    <p:sldLayoutId id="2147483773" r:id="rId10"/>
    <p:sldLayoutId id="2147483774" r:id="rId11"/>
    <p:sldLayoutId id="2147483775" r:id="rId12"/>
    <p:sldLayoutId id="2147483776" r:id="rId13"/>
    <p:sldLayoutId id="2147483807" r:id="rId14"/>
    <p:sldLayoutId id="2147483808" r:id="rId15"/>
    <p:sldLayoutId id="2147483777" r:id="rId16"/>
    <p:sldLayoutId id="2147483809" r:id="rId17"/>
    <p:sldLayoutId id="2147483778" r:id="rId18"/>
    <p:sldLayoutId id="2147483779" r:id="rId19"/>
    <p:sldLayoutId id="2147483780" r:id="rId20"/>
    <p:sldLayoutId id="2147483781" r:id="rId21"/>
    <p:sldLayoutId id="2147483810" r:id="rId22"/>
    <p:sldLayoutId id="2147483782" r:id="rId23"/>
    <p:sldLayoutId id="2147483783" r:id="rId24"/>
    <p:sldLayoutId id="2147483784" r:id="rId25"/>
    <p:sldLayoutId id="2147483785" r:id="rId26"/>
    <p:sldLayoutId id="2147483786" r:id="rId27"/>
    <p:sldLayoutId id="2147483787" r:id="rId28"/>
    <p:sldLayoutId id="2147483811" r:id="rId29"/>
    <p:sldLayoutId id="2147483788" r:id="rId30"/>
    <p:sldLayoutId id="2147483812" r:id="rId31"/>
    <p:sldLayoutId id="2147483789" r:id="rId3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818" name="Contenidor de títo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Feu clic aquí per editar l'estil</a:t>
            </a:r>
            <a:endParaRPr lang="es-ES" smtClean="0"/>
          </a:p>
        </p:txBody>
      </p:sp>
      <p:sp>
        <p:nvSpPr>
          <p:cNvPr id="34819" name="Contenidor de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smtClean="0"/>
          </a:p>
        </p:txBody>
      </p:sp>
      <p:sp>
        <p:nvSpPr>
          <p:cNvPr id="4" name="Contenidor de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charset="0"/>
                <a:cs typeface="Arial" charset="0"/>
              </a:defRPr>
            </a:lvl1pPr>
          </a:lstStyle>
          <a:p>
            <a:pPr>
              <a:defRPr/>
            </a:pPr>
            <a:fld id="{769DDFCE-9177-4276-B09B-BCEDD71D5699}" type="datetimeFigureOut">
              <a:rPr lang="es-ES"/>
              <a:pPr>
                <a:defRPr/>
              </a:pPr>
              <a:t>04/03/2014</a:t>
            </a:fld>
            <a:endParaRPr lang="es-ES"/>
          </a:p>
        </p:txBody>
      </p:sp>
      <p:sp>
        <p:nvSpPr>
          <p:cNvPr id="5" name="Contenidor de peu de pà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s-ES"/>
          </a:p>
        </p:txBody>
      </p:sp>
      <p:sp>
        <p:nvSpPr>
          <p:cNvPr id="6" name="Conteni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latin typeface="Arial" charset="0"/>
                <a:cs typeface="Arial" charset="0"/>
              </a:defRPr>
            </a:lvl1pPr>
          </a:lstStyle>
          <a:p>
            <a:pPr>
              <a:defRPr/>
            </a:pPr>
            <a:fld id="{33229468-0CCF-4AD9-8466-4321C828BA35}" type="slidenum">
              <a:rPr lang="es-ES"/>
              <a:pPr>
                <a:defRPr/>
              </a:pPr>
              <a:t>‹#›</a:t>
            </a:fld>
            <a:endParaRPr lang="es-ES"/>
          </a:p>
        </p:txBody>
      </p:sp>
      <p:pic>
        <p:nvPicPr>
          <p:cNvPr id="34823" name="Picture 2"/>
          <p:cNvPicPr>
            <a:picLocks noChangeArrowheads="1"/>
          </p:cNvPicPr>
          <p:nvPr userDrawn="1"/>
        </p:nvPicPr>
        <p:blipFill>
          <a:blip r:embed="rId39" cstate="print"/>
          <a:srcRect/>
          <a:stretch>
            <a:fillRect/>
          </a:stretch>
        </p:blipFill>
        <p:spPr bwMode="auto">
          <a:xfrm>
            <a:off x="-12700" y="6415088"/>
            <a:ext cx="3013075" cy="44450"/>
          </a:xfrm>
          <a:prstGeom prst="rect">
            <a:avLst/>
          </a:prstGeom>
          <a:noFill/>
          <a:ln w="9525">
            <a:noFill/>
            <a:miter lim="800000"/>
            <a:headEnd/>
            <a:tailEnd/>
          </a:ln>
        </p:spPr>
      </p:pic>
      <p:pic>
        <p:nvPicPr>
          <p:cNvPr id="34824" name="Picture 2" descr="d:\Users\77738788-F\Desktop\logo ceics def.png"/>
          <p:cNvPicPr>
            <a:picLocks noChangeAspect="1" noChangeArrowheads="1"/>
          </p:cNvPicPr>
          <p:nvPr userDrawn="1"/>
        </p:nvPicPr>
        <p:blipFill>
          <a:blip r:embed="rId40" cstate="print"/>
          <a:srcRect/>
          <a:stretch>
            <a:fillRect/>
          </a:stretch>
        </p:blipFill>
        <p:spPr bwMode="auto">
          <a:xfrm>
            <a:off x="1547813" y="6478588"/>
            <a:ext cx="1452562" cy="3127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823" r:id="rId22"/>
    <p:sldLayoutId id="2147483824" r:id="rId23"/>
    <p:sldLayoutId id="2147483825" r:id="rId24"/>
    <p:sldLayoutId id="2147483826" r:id="rId25"/>
    <p:sldLayoutId id="2147483827" r:id="rId26"/>
    <p:sldLayoutId id="2147483828" r:id="rId27"/>
    <p:sldLayoutId id="2147483829" r:id="rId28"/>
    <p:sldLayoutId id="2147483830" r:id="rId29"/>
    <p:sldLayoutId id="2147483831" r:id="rId30"/>
    <p:sldLayoutId id="2147483832" r:id="rId31"/>
    <p:sldLayoutId id="2147483833" r:id="rId32"/>
    <p:sldLayoutId id="2147483834" r:id="rId33"/>
    <p:sldLayoutId id="2147483835" r:id="rId34"/>
    <p:sldLayoutId id="2147483836" r:id="rId35"/>
    <p:sldLayoutId id="2147483837" r:id="rId36"/>
    <p:sldLayoutId id="2147483838" r:id="rId37"/>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www.urv.cat/media/upload/arxius/universitat/visio_global/presentacio_vg_14_eng.pptx" TargetMode="External"/><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5.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hyperlink" Target="http://ec.europa.eu/euraxess/index.cfm/rights/whatIsAResearcher" TargetMode="External"/><Relationship Id="rId2" Type="http://schemas.openxmlformats.org/officeDocument/2006/relationships/notesSlide" Target="../notesSlides/notesSlide20.xml"/><Relationship Id="rId1" Type="http://schemas.openxmlformats.org/officeDocument/2006/relationships/slideLayout" Target="../slideLayouts/slideLayout6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4.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69.xml"/><Relationship Id="rId5" Type="http://schemas.openxmlformats.org/officeDocument/2006/relationships/image" Target="../media/image6.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p:cNvPicPr>
            <a:picLocks noChangeAspect="1" noChangeArrowheads="1"/>
          </p:cNvPicPr>
          <p:nvPr/>
        </p:nvPicPr>
        <p:blipFill>
          <a:blip r:embed="rId3" cstate="print"/>
          <a:srcRect t="3072" b="-8"/>
          <a:stretch>
            <a:fillRect/>
          </a:stretch>
        </p:blipFill>
        <p:spPr bwMode="auto">
          <a:xfrm>
            <a:off x="-1588" y="0"/>
            <a:ext cx="9144001" cy="6396038"/>
          </a:xfrm>
          <a:prstGeom prst="rect">
            <a:avLst/>
          </a:prstGeom>
          <a:noFill/>
          <a:ln w="9525">
            <a:noFill/>
            <a:miter lim="800000"/>
            <a:headEnd/>
            <a:tailEnd/>
          </a:ln>
        </p:spPr>
      </p:pic>
      <p:sp>
        <p:nvSpPr>
          <p:cNvPr id="17" name="Text Box 4"/>
          <p:cNvSpPr txBox="1">
            <a:spLocks noChangeArrowheads="1"/>
          </p:cNvSpPr>
          <p:nvPr/>
        </p:nvSpPr>
        <p:spPr bwMode="auto">
          <a:xfrm>
            <a:off x="-4763" y="3197225"/>
            <a:ext cx="9150351" cy="2492990"/>
          </a:xfrm>
          <a:prstGeom prst="rect">
            <a:avLst/>
          </a:prstGeom>
          <a:solidFill>
            <a:schemeClr val="bg1">
              <a:alpha val="60000"/>
            </a:schemeClr>
          </a:solidFill>
          <a:ln>
            <a:noFill/>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GB" sz="2400" b="1" dirty="0" smtClean="0">
              <a:latin typeface="Calibri" panose="020F0502020204030204" pitchFamily="34" charset="0"/>
              <a:ea typeface="Verdana" panose="020B0604030504040204" pitchFamily="34" charset="0"/>
              <a:cs typeface="Verdana" panose="020B0604030504040204" pitchFamily="34" charset="0"/>
            </a:endParaRPr>
          </a:p>
          <a:p>
            <a:pPr algn="ctr">
              <a:defRPr/>
            </a:pPr>
            <a:r>
              <a:rPr lang="en-GB" sz="2400" b="1" dirty="0" smtClean="0">
                <a:latin typeface="Calibri" panose="020F0502020204030204" pitchFamily="34" charset="0"/>
                <a:ea typeface="Verdana" panose="020B0604030504040204" pitchFamily="34" charset="0"/>
                <a:cs typeface="Verdana" panose="020B0604030504040204" pitchFamily="34" charset="0"/>
              </a:rPr>
              <a:t>APPLICATION FOR ACKNOWLEDGEMENT OF THE HUMAN RESOURCES STRATEGY FOR RESEARCHERS INCORPORATING THE CHARTER AND THE CODE (HRS4R)</a:t>
            </a:r>
          </a:p>
          <a:p>
            <a:pPr algn="ctr" eaLnBrk="1" hangingPunct="1">
              <a:defRPr/>
            </a:pPr>
            <a:r>
              <a:rPr lang="en-GB" sz="2400" b="1" dirty="0" smtClean="0">
                <a:latin typeface="Calibri" panose="020F0502020204030204" pitchFamily="34" charset="0"/>
                <a:ea typeface="Verdana" panose="020B0604030504040204" pitchFamily="34" charset="0"/>
                <a:cs typeface="Verdana" panose="020B0604030504040204" pitchFamily="34" charset="0"/>
              </a:rPr>
              <a:t>EXCELLENCE IN RESEARCH</a:t>
            </a:r>
          </a:p>
          <a:p>
            <a:pPr algn="ctr" eaLnBrk="1" hangingPunct="1">
              <a:defRPr/>
            </a:pPr>
            <a:endParaRPr lang="ca-ES" sz="3600" b="1" dirty="0">
              <a:solidFill>
                <a:schemeClr val="bg1"/>
              </a:solidFill>
              <a:latin typeface="Calibri" pitchFamily="34" charset="0"/>
            </a:endParaRPr>
          </a:p>
        </p:txBody>
      </p:sp>
      <p:grpSp>
        <p:nvGrpSpPr>
          <p:cNvPr id="75779" name="Agrupa 2"/>
          <p:cNvGrpSpPr>
            <a:grpSpLocks/>
          </p:cNvGrpSpPr>
          <p:nvPr/>
        </p:nvGrpSpPr>
        <p:grpSpPr bwMode="auto">
          <a:xfrm>
            <a:off x="-19050" y="6094413"/>
            <a:ext cx="9163050" cy="763587"/>
            <a:chOff x="-18867" y="6094250"/>
            <a:chExt cx="9162868" cy="763750"/>
          </a:xfrm>
        </p:grpSpPr>
        <p:sp>
          <p:nvSpPr>
            <p:cNvPr id="75781" name="8 CuadroTexto"/>
            <p:cNvSpPr txBox="1">
              <a:spLocks noChangeAspect="1" noChangeArrowheads="1"/>
            </p:cNvSpPr>
            <p:nvPr/>
          </p:nvSpPr>
          <p:spPr bwMode="auto">
            <a:xfrm>
              <a:off x="7942086" y="6094250"/>
              <a:ext cx="1201915" cy="286123"/>
            </a:xfrm>
            <a:prstGeom prst="rect">
              <a:avLst/>
            </a:prstGeom>
            <a:noFill/>
            <a:ln w="9525">
              <a:noFill/>
              <a:miter lim="800000"/>
              <a:headEnd/>
              <a:tailEnd/>
            </a:ln>
          </p:spPr>
          <p:txBody>
            <a:bodyPr anchor="b"/>
            <a:lstStyle/>
            <a:p>
              <a:pPr algn="ctr"/>
              <a:r>
                <a:rPr lang="ca-ES" sz="1400" b="1">
                  <a:solidFill>
                    <a:schemeClr val="bg1"/>
                  </a:solidFill>
                  <a:latin typeface="Calibri" pitchFamily="34" charset="0"/>
                </a:rPr>
                <a:t>www.urv.cat</a:t>
              </a:r>
            </a:p>
          </p:txBody>
        </p:sp>
        <p:sp>
          <p:nvSpPr>
            <p:cNvPr id="2" name="Rectangle 1"/>
            <p:cNvSpPr/>
            <p:nvPr/>
          </p:nvSpPr>
          <p:spPr>
            <a:xfrm>
              <a:off x="183" y="6395939"/>
              <a:ext cx="9124769" cy="46206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5783" name="16 Imagen"/>
            <p:cNvPicPr>
              <a:picLocks noChangeAspect="1"/>
            </p:cNvPicPr>
            <p:nvPr/>
          </p:nvPicPr>
          <p:blipFill>
            <a:blip r:embed="rId4" cstate="print"/>
            <a:srcRect/>
            <a:stretch>
              <a:fillRect/>
            </a:stretch>
          </p:blipFill>
          <p:spPr bwMode="auto">
            <a:xfrm>
              <a:off x="98161" y="6506347"/>
              <a:ext cx="1611739" cy="317132"/>
            </a:xfrm>
            <a:prstGeom prst="rect">
              <a:avLst/>
            </a:prstGeom>
            <a:noFill/>
            <a:ln w="9525">
              <a:noFill/>
              <a:miter lim="800000"/>
              <a:headEnd/>
              <a:tailEnd/>
            </a:ln>
          </p:spPr>
        </p:pic>
        <p:pic>
          <p:nvPicPr>
            <p:cNvPr id="75784" name="Picture 2" descr="d:\Users\77738788-F\Desktop\logo ceics def.png"/>
            <p:cNvPicPr>
              <a:picLocks noChangeAspect="1" noChangeArrowheads="1"/>
            </p:cNvPicPr>
            <p:nvPr/>
          </p:nvPicPr>
          <p:blipFill>
            <a:blip r:embed="rId5" cstate="print"/>
            <a:srcRect/>
            <a:stretch>
              <a:fillRect/>
            </a:stretch>
          </p:blipFill>
          <p:spPr bwMode="auto">
            <a:xfrm>
              <a:off x="7236296" y="6435748"/>
              <a:ext cx="1872208" cy="404522"/>
            </a:xfrm>
            <a:prstGeom prst="rect">
              <a:avLst/>
            </a:prstGeom>
            <a:noFill/>
            <a:ln w="9525">
              <a:noFill/>
              <a:miter lim="800000"/>
              <a:headEnd/>
              <a:tailEnd/>
            </a:ln>
          </p:spPr>
        </p:pic>
        <p:pic>
          <p:nvPicPr>
            <p:cNvPr id="75785" name="Picture 2"/>
            <p:cNvPicPr>
              <a:picLocks noChangeArrowheads="1"/>
            </p:cNvPicPr>
            <p:nvPr/>
          </p:nvPicPr>
          <p:blipFill>
            <a:blip r:embed="rId6" cstate="print"/>
            <a:srcRect/>
            <a:stretch>
              <a:fillRect/>
            </a:stretch>
          </p:blipFill>
          <p:spPr bwMode="auto">
            <a:xfrm rot="10800000">
              <a:off x="-18867" y="6377238"/>
              <a:ext cx="9162867" cy="64555"/>
            </a:xfrm>
            <a:prstGeom prst="rect">
              <a:avLst/>
            </a:prstGeom>
            <a:noFill/>
            <a:ln w="9525">
              <a:noFill/>
              <a:miter lim="800000"/>
              <a:headEnd/>
              <a:tailEnd/>
            </a:ln>
          </p:spPr>
        </p:pic>
      </p:grpSp>
      <p:pic>
        <p:nvPicPr>
          <p:cNvPr id="75780" name="Picture 2"/>
          <p:cNvPicPr>
            <a:picLocks noChangeArrowheads="1"/>
          </p:cNvPicPr>
          <p:nvPr/>
        </p:nvPicPr>
        <p:blipFill>
          <a:blip r:embed="rId7" cstate="print"/>
          <a:srcRect/>
          <a:stretch>
            <a:fillRect/>
          </a:stretch>
        </p:blipFill>
        <p:spPr bwMode="auto">
          <a:xfrm>
            <a:off x="-17463" y="-26988"/>
            <a:ext cx="9163051" cy="730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p:cNvPicPr>
            <a:picLocks noChangeAspect="1" noChangeArrowheads="1"/>
          </p:cNvPicPr>
          <p:nvPr/>
        </p:nvPicPr>
        <p:blipFill>
          <a:blip r:embed="rId3" cstate="print"/>
          <a:srcRect/>
          <a:stretch>
            <a:fillRect/>
          </a:stretch>
        </p:blipFill>
        <p:spPr bwMode="auto">
          <a:xfrm>
            <a:off x="1204913" y="873596"/>
            <a:ext cx="6734175" cy="5219700"/>
          </a:xfrm>
          <a:prstGeom prst="rect">
            <a:avLst/>
          </a:prstGeom>
          <a:noFill/>
          <a:ln w="9525">
            <a:noFill/>
            <a:miter lim="800000"/>
            <a:headEnd/>
            <a:tailEnd/>
          </a:ln>
        </p:spPr>
      </p:pic>
      <p:pic>
        <p:nvPicPr>
          <p:cNvPr id="86018" name="Picture 2"/>
          <p:cNvPicPr>
            <a:picLocks noChangeArrowheads="1"/>
          </p:cNvPicPr>
          <p:nvPr/>
        </p:nvPicPr>
        <p:blipFill>
          <a:blip r:embed="rId4" cstate="print"/>
          <a:srcRect/>
          <a:stretch>
            <a:fillRect/>
          </a:stretch>
        </p:blipFill>
        <p:spPr bwMode="auto">
          <a:xfrm>
            <a:off x="0" y="692150"/>
            <a:ext cx="9163050" cy="74613"/>
          </a:xfrm>
          <a:prstGeom prst="rect">
            <a:avLst/>
          </a:prstGeom>
          <a:noFill/>
          <a:ln w="9525">
            <a:noFill/>
            <a:miter lim="800000"/>
            <a:headEnd/>
            <a:tailEnd/>
          </a:ln>
        </p:spPr>
      </p:pic>
      <p:sp>
        <p:nvSpPr>
          <p:cNvPr id="86019" name="Contenidor de contingut 1"/>
          <p:cNvSpPr txBox="1">
            <a:spLocks/>
          </p:cNvSpPr>
          <p:nvPr/>
        </p:nvSpPr>
        <p:spPr bwMode="auto">
          <a:xfrm>
            <a:off x="0" y="0"/>
            <a:ext cx="4572000" cy="641350"/>
          </a:xfrm>
          <a:prstGeom prst="rect">
            <a:avLst/>
          </a:prstGeom>
          <a:noFill/>
          <a:ln w="9525">
            <a:noFill/>
            <a:miter lim="800000"/>
            <a:headEnd/>
            <a:tailEnd/>
          </a:ln>
        </p:spPr>
        <p:txBody>
          <a:bodyPr anchor="ctr"/>
          <a:lstStyle/>
          <a:p>
            <a:pPr>
              <a:buFont typeface="Arial" pitchFamily="34" charset="0"/>
              <a:buNone/>
            </a:pPr>
            <a:r>
              <a:rPr lang="es-ES" sz="2400" b="1">
                <a:solidFill>
                  <a:srgbClr val="910A0A"/>
                </a:solidFill>
                <a:latin typeface="Calibri" pitchFamily="34" charset="0"/>
                <a:ea typeface="Verdana" pitchFamily="34" charset="0"/>
                <a:cs typeface="Calibri" pitchFamily="34" charset="0"/>
              </a:rPr>
              <a:t>Introduction to HRS4R</a:t>
            </a:r>
          </a:p>
        </p:txBody>
      </p:sp>
      <p:sp>
        <p:nvSpPr>
          <p:cNvPr id="86020" name="Contenidor de contingut 1"/>
          <p:cNvSpPr txBox="1">
            <a:spLocks/>
          </p:cNvSpPr>
          <p:nvPr/>
        </p:nvSpPr>
        <p:spPr bwMode="auto">
          <a:xfrm>
            <a:off x="3492500" y="52388"/>
            <a:ext cx="5635625" cy="639762"/>
          </a:xfrm>
          <a:prstGeom prst="rect">
            <a:avLst/>
          </a:prstGeom>
          <a:noFill/>
          <a:ln w="9525">
            <a:noFill/>
            <a:miter lim="800000"/>
            <a:headEnd/>
            <a:tailEnd/>
          </a:ln>
        </p:spPr>
        <p:txBody>
          <a:bodyPr anchor="ctr"/>
          <a:lstStyle/>
          <a:p>
            <a:pPr algn="r">
              <a:buFont typeface="Arial" pitchFamily="34" charset="0"/>
              <a:buNone/>
            </a:pPr>
            <a:r>
              <a:rPr lang="ca-ES" sz="2000">
                <a:latin typeface="Calibri" pitchFamily="34" charset="0"/>
                <a:ea typeface="Verdana" pitchFamily="34" charset="0"/>
                <a:cs typeface="Calibri" pitchFamily="34" charset="0"/>
              </a:rPr>
              <a:t>Human Resources Strategy Researchers (HRS4R)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1" name="Agrupa 2"/>
          <p:cNvGrpSpPr>
            <a:grpSpLocks/>
          </p:cNvGrpSpPr>
          <p:nvPr/>
        </p:nvGrpSpPr>
        <p:grpSpPr bwMode="auto">
          <a:xfrm>
            <a:off x="-19050" y="6094413"/>
            <a:ext cx="9163050" cy="763587"/>
            <a:chOff x="-18867" y="6094250"/>
            <a:chExt cx="9162868" cy="763750"/>
          </a:xfrm>
        </p:grpSpPr>
        <p:sp>
          <p:nvSpPr>
            <p:cNvPr id="87045" name="8 CuadroTexto"/>
            <p:cNvSpPr txBox="1">
              <a:spLocks noChangeAspect="1" noChangeArrowheads="1"/>
            </p:cNvSpPr>
            <p:nvPr/>
          </p:nvSpPr>
          <p:spPr bwMode="auto">
            <a:xfrm>
              <a:off x="7942086" y="6094250"/>
              <a:ext cx="1201915" cy="286123"/>
            </a:xfrm>
            <a:prstGeom prst="rect">
              <a:avLst/>
            </a:prstGeom>
            <a:noFill/>
            <a:ln w="9525">
              <a:noFill/>
              <a:miter lim="800000"/>
              <a:headEnd/>
              <a:tailEnd/>
            </a:ln>
          </p:spPr>
          <p:txBody>
            <a:bodyPr anchor="b"/>
            <a:lstStyle/>
            <a:p>
              <a:pPr algn="ctr"/>
              <a:r>
                <a:rPr lang="ca-ES" sz="1400" b="1">
                  <a:solidFill>
                    <a:schemeClr val="bg1"/>
                  </a:solidFill>
                  <a:latin typeface="Calibri" pitchFamily="34" charset="0"/>
                </a:rPr>
                <a:t>www.urv.cat</a:t>
              </a:r>
            </a:p>
          </p:txBody>
        </p:sp>
        <p:sp>
          <p:nvSpPr>
            <p:cNvPr id="2" name="Rectangle 1"/>
            <p:cNvSpPr/>
            <p:nvPr/>
          </p:nvSpPr>
          <p:spPr>
            <a:xfrm>
              <a:off x="183" y="6395939"/>
              <a:ext cx="9124769" cy="46206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7047" name="16 Imagen"/>
            <p:cNvPicPr>
              <a:picLocks noChangeAspect="1"/>
            </p:cNvPicPr>
            <p:nvPr/>
          </p:nvPicPr>
          <p:blipFill>
            <a:blip r:embed="rId3" cstate="print"/>
            <a:srcRect/>
            <a:stretch>
              <a:fillRect/>
            </a:stretch>
          </p:blipFill>
          <p:spPr bwMode="auto">
            <a:xfrm>
              <a:off x="98161" y="6506347"/>
              <a:ext cx="1611739" cy="317132"/>
            </a:xfrm>
            <a:prstGeom prst="rect">
              <a:avLst/>
            </a:prstGeom>
            <a:noFill/>
            <a:ln w="9525">
              <a:noFill/>
              <a:miter lim="800000"/>
              <a:headEnd/>
              <a:tailEnd/>
            </a:ln>
          </p:spPr>
        </p:pic>
        <p:pic>
          <p:nvPicPr>
            <p:cNvPr id="87048" name="Picture 2" descr="d:\Users\77738788-F\Desktop\logo ceics def.png"/>
            <p:cNvPicPr>
              <a:picLocks noChangeAspect="1" noChangeArrowheads="1"/>
            </p:cNvPicPr>
            <p:nvPr/>
          </p:nvPicPr>
          <p:blipFill>
            <a:blip r:embed="rId4" cstate="print"/>
            <a:srcRect/>
            <a:stretch>
              <a:fillRect/>
            </a:stretch>
          </p:blipFill>
          <p:spPr bwMode="auto">
            <a:xfrm>
              <a:off x="7236296" y="6435748"/>
              <a:ext cx="1872208" cy="404522"/>
            </a:xfrm>
            <a:prstGeom prst="rect">
              <a:avLst/>
            </a:prstGeom>
            <a:noFill/>
            <a:ln w="9525">
              <a:noFill/>
              <a:miter lim="800000"/>
              <a:headEnd/>
              <a:tailEnd/>
            </a:ln>
          </p:spPr>
        </p:pic>
        <p:pic>
          <p:nvPicPr>
            <p:cNvPr id="87049" name="Picture 2"/>
            <p:cNvPicPr>
              <a:picLocks noChangeArrowheads="1"/>
            </p:cNvPicPr>
            <p:nvPr/>
          </p:nvPicPr>
          <p:blipFill>
            <a:blip r:embed="rId5" cstate="print"/>
            <a:srcRect/>
            <a:stretch>
              <a:fillRect/>
            </a:stretch>
          </p:blipFill>
          <p:spPr bwMode="auto">
            <a:xfrm rot="10800000">
              <a:off x="-18867" y="6377238"/>
              <a:ext cx="9162867" cy="64555"/>
            </a:xfrm>
            <a:prstGeom prst="rect">
              <a:avLst/>
            </a:prstGeom>
            <a:noFill/>
            <a:ln w="9525">
              <a:noFill/>
              <a:miter lim="800000"/>
              <a:headEnd/>
              <a:tailEnd/>
            </a:ln>
          </p:spPr>
        </p:pic>
      </p:grpSp>
      <p:sp>
        <p:nvSpPr>
          <p:cNvPr id="87042" name="Contenidor de contingut 2"/>
          <p:cNvSpPr>
            <a:spLocks noGrp="1"/>
          </p:cNvSpPr>
          <p:nvPr>
            <p:ph sz="quarter" idx="10"/>
          </p:nvPr>
        </p:nvSpPr>
        <p:spPr>
          <a:xfrm>
            <a:off x="0" y="2638425"/>
            <a:ext cx="9144000" cy="1041400"/>
          </a:xfrm>
        </p:spPr>
        <p:txBody>
          <a:bodyPr/>
          <a:lstStyle/>
          <a:p>
            <a:pPr marL="0" indent="0" algn="r">
              <a:buFont typeface="Wingdings" pitchFamily="2" charset="2"/>
              <a:buNone/>
            </a:pPr>
            <a:r>
              <a:rPr lang="es-ES" sz="2400" smtClean="0">
                <a:solidFill>
                  <a:srgbClr val="910A0A"/>
                </a:solidFill>
              </a:rPr>
              <a:t>1. INTRODUCING THE URV</a:t>
            </a:r>
          </a:p>
        </p:txBody>
      </p:sp>
      <p:pic>
        <p:nvPicPr>
          <p:cNvPr id="87043" name="Picture 2"/>
          <p:cNvPicPr>
            <a:picLocks noChangeArrowheads="1"/>
          </p:cNvPicPr>
          <p:nvPr/>
        </p:nvPicPr>
        <p:blipFill>
          <a:blip r:embed="rId6" cstate="print"/>
          <a:srcRect/>
          <a:stretch>
            <a:fillRect/>
          </a:stretch>
        </p:blipFill>
        <p:spPr bwMode="auto">
          <a:xfrm>
            <a:off x="0" y="692150"/>
            <a:ext cx="9163050" cy="74613"/>
          </a:xfrm>
          <a:prstGeom prst="rect">
            <a:avLst/>
          </a:prstGeom>
          <a:noFill/>
          <a:ln w="9525">
            <a:noFill/>
            <a:miter lim="800000"/>
            <a:headEnd/>
            <a:tailEnd/>
          </a:ln>
        </p:spPr>
      </p:pic>
      <p:sp>
        <p:nvSpPr>
          <p:cNvPr id="19" name="Text Box 4"/>
          <p:cNvSpPr txBox="1">
            <a:spLocks noChangeArrowheads="1"/>
          </p:cNvSpPr>
          <p:nvPr/>
        </p:nvSpPr>
        <p:spPr bwMode="auto">
          <a:xfrm>
            <a:off x="-12700" y="0"/>
            <a:ext cx="9150350" cy="64611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ca-ES" sz="3600" b="1" dirty="0">
                <a:solidFill>
                  <a:schemeClr val="bg1"/>
                </a:solidFill>
                <a:latin typeface="Calibri" pitchFamily="34" charset="0"/>
              </a:rPr>
              <a:t>APLICATION HR – EXCELLENCE IN RESEARCH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contingut 1"/>
          <p:cNvSpPr>
            <a:spLocks noGrp="1"/>
          </p:cNvSpPr>
          <p:nvPr>
            <p:ph sz="quarter" idx="10"/>
          </p:nvPr>
        </p:nvSpPr>
        <p:spPr>
          <a:xfrm>
            <a:off x="395288" y="1196975"/>
            <a:ext cx="3744912" cy="1008063"/>
          </a:xfrm>
        </p:spPr>
        <p:txBody>
          <a:bodyPr rtlCol="0">
            <a:normAutofit/>
          </a:bodyPr>
          <a:lstStyle/>
          <a:p>
            <a:pPr fontAlgn="auto">
              <a:spcAft>
                <a:spcPts val="0"/>
              </a:spcAft>
              <a:defRPr/>
            </a:pPr>
            <a:r>
              <a:rPr lang="ca-ES" dirty="0" smtClean="0">
                <a:hlinkClick r:id="rId3"/>
              </a:rPr>
              <a:t>OVERVIEW OF THE URV 2014</a:t>
            </a:r>
          </a:p>
          <a:p>
            <a:pPr marL="0" indent="0" fontAlgn="auto">
              <a:spcAft>
                <a:spcPts val="0"/>
              </a:spcAft>
              <a:buFont typeface="Wingdings" pitchFamily="2" charset="2"/>
              <a:buNone/>
              <a:defRPr/>
            </a:pPr>
            <a:r>
              <a:rPr lang="ca-ES" sz="1600" dirty="0" smtClean="0"/>
              <a:t>        (</a:t>
            </a:r>
            <a:r>
              <a:rPr lang="ca-ES" sz="1600" dirty="0" err="1" smtClean="0">
                <a:hlinkClick r:id="rId3"/>
              </a:rPr>
              <a:t>click</a:t>
            </a:r>
            <a:r>
              <a:rPr lang="ca-ES" sz="1600" dirty="0" smtClean="0">
                <a:hlinkClick r:id="rId3"/>
              </a:rPr>
              <a:t> to </a:t>
            </a:r>
            <a:r>
              <a:rPr lang="ca-ES" sz="1600" dirty="0" err="1" smtClean="0">
                <a:hlinkClick r:id="rId3"/>
              </a:rPr>
              <a:t>download</a:t>
            </a:r>
            <a:r>
              <a:rPr lang="ca-ES" sz="1600" dirty="0" smtClean="0"/>
              <a:t>)</a:t>
            </a:r>
            <a:endParaRPr lang="ca-ES" dirty="0" smtClean="0">
              <a:hlinkClick r:id="rId3"/>
            </a:endParaRPr>
          </a:p>
        </p:txBody>
      </p:sp>
      <p:pic>
        <p:nvPicPr>
          <p:cNvPr id="89090" name="Picture 2"/>
          <p:cNvPicPr>
            <a:picLocks noChangeAspect="1" noChangeArrowheads="1"/>
          </p:cNvPicPr>
          <p:nvPr/>
        </p:nvPicPr>
        <p:blipFill>
          <a:blip r:embed="rId4" cstate="print"/>
          <a:srcRect/>
          <a:stretch>
            <a:fillRect/>
          </a:stretch>
        </p:blipFill>
        <p:spPr bwMode="auto">
          <a:xfrm>
            <a:off x="4211638" y="908050"/>
            <a:ext cx="3132137" cy="2354263"/>
          </a:xfrm>
          <a:prstGeom prst="rect">
            <a:avLst/>
          </a:prstGeom>
          <a:noFill/>
          <a:ln w="9525">
            <a:noFill/>
            <a:miter lim="800000"/>
            <a:headEnd/>
            <a:tailEnd/>
          </a:ln>
        </p:spPr>
      </p:pic>
      <p:pic>
        <p:nvPicPr>
          <p:cNvPr id="89091" name="Picture 2"/>
          <p:cNvPicPr>
            <a:picLocks noChangeArrowheads="1"/>
          </p:cNvPicPr>
          <p:nvPr/>
        </p:nvPicPr>
        <p:blipFill>
          <a:blip r:embed="rId5" cstate="print"/>
          <a:srcRect/>
          <a:stretch>
            <a:fillRect/>
          </a:stretch>
        </p:blipFill>
        <p:spPr bwMode="auto">
          <a:xfrm>
            <a:off x="0" y="692150"/>
            <a:ext cx="9163050" cy="74613"/>
          </a:xfrm>
          <a:prstGeom prst="rect">
            <a:avLst/>
          </a:prstGeom>
          <a:noFill/>
          <a:ln w="9525">
            <a:noFill/>
            <a:miter lim="800000"/>
            <a:headEnd/>
            <a:tailEnd/>
          </a:ln>
        </p:spPr>
      </p:pic>
      <p:sp>
        <p:nvSpPr>
          <p:cNvPr id="5" name="Contenidor de contingut 1"/>
          <p:cNvSpPr txBox="1">
            <a:spLocks/>
          </p:cNvSpPr>
          <p:nvPr/>
        </p:nvSpPr>
        <p:spPr>
          <a:xfrm>
            <a:off x="0" y="-1"/>
            <a:ext cx="4572000" cy="640743"/>
          </a:xfrm>
          <a:prstGeom prst="rect">
            <a:avLst/>
          </a:prstGeom>
        </p:spPr>
        <p:txBody>
          <a:bodyPr anchor="ctr">
            <a:normAutofit/>
          </a:bodyPr>
          <a:lstStyle>
            <a:lvl1pPr marL="0" indent="0" algn="ctr" defTabSz="914400" rtl="0" eaLnBrk="1" latinLnBrk="0" hangingPunct="1">
              <a:spcBef>
                <a:spcPts val="0"/>
              </a:spcBef>
              <a:buFont typeface="Arial" panose="020B0604020202020204" pitchFamily="34" charset="0"/>
              <a:buNone/>
              <a:defRPr sz="2400" b="1" u="sng" kern="1200">
                <a:solidFill>
                  <a:srgbClr val="910A0A"/>
                </a:solidFill>
                <a:latin typeface="Calibri" pitchFamily="34" charset="0"/>
                <a:ea typeface="Verdana" pitchFamily="34" charset="0"/>
                <a:cs typeface="Calibri" pitchFamily="34" charset="0"/>
              </a:defRPr>
            </a:lvl1pPr>
            <a:lvl2pPr marL="457200" indent="0" algn="ctr" defTabSz="914400" rtl="0" eaLnBrk="1" latinLnBrk="0" hangingPunct="1">
              <a:spcBef>
                <a:spcPts val="0"/>
              </a:spcBef>
              <a:buFont typeface="Arial" panose="020B0604020202020204" pitchFamily="34" charset="0"/>
              <a:buNone/>
              <a:defRPr sz="2000" b="1" u="sng" kern="1200">
                <a:solidFill>
                  <a:srgbClr val="910A0A"/>
                </a:solidFill>
                <a:latin typeface="Calibri" pitchFamily="34" charset="0"/>
                <a:ea typeface="Verdana" pitchFamily="34" charset="0"/>
                <a:cs typeface="Calibr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8" indent="0">
              <a:spcBef>
                <a:spcPts val="0"/>
              </a:spcBef>
              <a:buFont typeface="Arial" panose="020B0604020202020204" pitchFamily="34" charset="0"/>
              <a:buNone/>
              <a:defRPr/>
            </a:pPr>
            <a:r>
              <a:rPr lang="es-ES" sz="2400" b="1" dirty="0" err="1">
                <a:solidFill>
                  <a:srgbClr val="910A0A"/>
                </a:solidFill>
                <a:ea typeface="Verdana" pitchFamily="34" charset="0"/>
                <a:cs typeface="Calibri" pitchFamily="34" charset="0"/>
              </a:rPr>
              <a:t>Introducing</a:t>
            </a:r>
            <a:r>
              <a:rPr lang="es-ES" sz="2400" b="1" dirty="0">
                <a:solidFill>
                  <a:srgbClr val="910A0A"/>
                </a:solidFill>
                <a:ea typeface="Verdana" pitchFamily="34" charset="0"/>
                <a:cs typeface="Calibri" pitchFamily="34" charset="0"/>
              </a:rPr>
              <a:t> </a:t>
            </a:r>
            <a:r>
              <a:rPr lang="es-ES" sz="2400" b="1" dirty="0" err="1">
                <a:solidFill>
                  <a:srgbClr val="910A0A"/>
                </a:solidFill>
                <a:ea typeface="Verdana" pitchFamily="34" charset="0"/>
                <a:cs typeface="Calibri" pitchFamily="34" charset="0"/>
              </a:rPr>
              <a:t>the</a:t>
            </a:r>
            <a:r>
              <a:rPr lang="es-ES" sz="2400" b="1" dirty="0">
                <a:solidFill>
                  <a:srgbClr val="910A0A"/>
                </a:solidFill>
                <a:ea typeface="Verdana" pitchFamily="34" charset="0"/>
                <a:cs typeface="Calibri" pitchFamily="34" charset="0"/>
              </a:rPr>
              <a:t> URV</a:t>
            </a:r>
          </a:p>
        </p:txBody>
      </p:sp>
      <p:pic>
        <p:nvPicPr>
          <p:cNvPr id="89093" name="Picture 3"/>
          <p:cNvPicPr>
            <a:picLocks noChangeAspect="1" noChangeArrowheads="1"/>
          </p:cNvPicPr>
          <p:nvPr/>
        </p:nvPicPr>
        <p:blipFill>
          <a:blip r:embed="rId6" cstate="print"/>
          <a:srcRect/>
          <a:stretch>
            <a:fillRect/>
          </a:stretch>
        </p:blipFill>
        <p:spPr bwMode="auto">
          <a:xfrm>
            <a:off x="2484438" y="2565400"/>
            <a:ext cx="3130550" cy="2341563"/>
          </a:xfrm>
          <a:prstGeom prst="rect">
            <a:avLst/>
          </a:prstGeom>
          <a:noFill/>
          <a:ln w="9525">
            <a:noFill/>
            <a:miter lim="800000"/>
            <a:headEnd/>
            <a:tailEnd/>
          </a:ln>
        </p:spPr>
      </p:pic>
      <p:pic>
        <p:nvPicPr>
          <p:cNvPr id="89094" name="Picture 4"/>
          <p:cNvPicPr>
            <a:picLocks noChangeAspect="1" noChangeArrowheads="1"/>
          </p:cNvPicPr>
          <p:nvPr/>
        </p:nvPicPr>
        <p:blipFill>
          <a:blip r:embed="rId7" cstate="print"/>
          <a:srcRect/>
          <a:stretch>
            <a:fillRect/>
          </a:stretch>
        </p:blipFill>
        <p:spPr bwMode="auto">
          <a:xfrm>
            <a:off x="4527550" y="3735388"/>
            <a:ext cx="3130550" cy="234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4"/>
          <p:cNvSpPr txBox="1">
            <a:spLocks noChangeArrowheads="1"/>
          </p:cNvSpPr>
          <p:nvPr/>
        </p:nvSpPr>
        <p:spPr bwMode="auto">
          <a:xfrm>
            <a:off x="31750" y="234950"/>
            <a:ext cx="9150350" cy="6461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ca-ES" sz="3600" b="1" dirty="0">
                <a:solidFill>
                  <a:schemeClr val="bg1"/>
                </a:solidFill>
                <a:latin typeface="Calibri" pitchFamily="34" charset="0"/>
              </a:rPr>
              <a:t>APLICATION HR – EXCELLENCE IN RESEARCH</a:t>
            </a:r>
          </a:p>
        </p:txBody>
      </p:sp>
      <p:grpSp>
        <p:nvGrpSpPr>
          <p:cNvPr id="90114" name="Agrupa 2"/>
          <p:cNvGrpSpPr>
            <a:grpSpLocks/>
          </p:cNvGrpSpPr>
          <p:nvPr/>
        </p:nvGrpSpPr>
        <p:grpSpPr bwMode="auto">
          <a:xfrm>
            <a:off x="-19050" y="6094413"/>
            <a:ext cx="9163050" cy="763587"/>
            <a:chOff x="-18867" y="6094250"/>
            <a:chExt cx="9162868" cy="763750"/>
          </a:xfrm>
        </p:grpSpPr>
        <p:sp>
          <p:nvSpPr>
            <p:cNvPr id="90118" name="8 CuadroTexto"/>
            <p:cNvSpPr txBox="1">
              <a:spLocks noChangeAspect="1" noChangeArrowheads="1"/>
            </p:cNvSpPr>
            <p:nvPr/>
          </p:nvSpPr>
          <p:spPr bwMode="auto">
            <a:xfrm>
              <a:off x="7942086" y="6094250"/>
              <a:ext cx="1201915" cy="286123"/>
            </a:xfrm>
            <a:prstGeom prst="rect">
              <a:avLst/>
            </a:prstGeom>
            <a:noFill/>
            <a:ln w="9525">
              <a:noFill/>
              <a:miter lim="800000"/>
              <a:headEnd/>
              <a:tailEnd/>
            </a:ln>
          </p:spPr>
          <p:txBody>
            <a:bodyPr anchor="b"/>
            <a:lstStyle/>
            <a:p>
              <a:pPr algn="ctr"/>
              <a:r>
                <a:rPr lang="ca-ES" sz="1400" b="1">
                  <a:solidFill>
                    <a:schemeClr val="bg1"/>
                  </a:solidFill>
                  <a:latin typeface="Calibri" pitchFamily="34" charset="0"/>
                </a:rPr>
                <a:t>www.urv.cat</a:t>
              </a:r>
            </a:p>
          </p:txBody>
        </p:sp>
        <p:sp>
          <p:nvSpPr>
            <p:cNvPr id="2" name="Rectangle 1"/>
            <p:cNvSpPr/>
            <p:nvPr/>
          </p:nvSpPr>
          <p:spPr>
            <a:xfrm>
              <a:off x="183" y="6395939"/>
              <a:ext cx="9124769" cy="46206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0120" name="16 Imagen"/>
            <p:cNvPicPr>
              <a:picLocks noChangeAspect="1"/>
            </p:cNvPicPr>
            <p:nvPr/>
          </p:nvPicPr>
          <p:blipFill>
            <a:blip r:embed="rId3" cstate="print"/>
            <a:srcRect/>
            <a:stretch>
              <a:fillRect/>
            </a:stretch>
          </p:blipFill>
          <p:spPr bwMode="auto">
            <a:xfrm>
              <a:off x="98161" y="6506347"/>
              <a:ext cx="1611739" cy="317132"/>
            </a:xfrm>
            <a:prstGeom prst="rect">
              <a:avLst/>
            </a:prstGeom>
            <a:noFill/>
            <a:ln w="9525">
              <a:noFill/>
              <a:miter lim="800000"/>
              <a:headEnd/>
              <a:tailEnd/>
            </a:ln>
          </p:spPr>
        </p:pic>
        <p:pic>
          <p:nvPicPr>
            <p:cNvPr id="90121" name="Picture 2" descr="d:\Users\77738788-F\Desktop\logo ceics def.png"/>
            <p:cNvPicPr>
              <a:picLocks noChangeAspect="1" noChangeArrowheads="1"/>
            </p:cNvPicPr>
            <p:nvPr/>
          </p:nvPicPr>
          <p:blipFill>
            <a:blip r:embed="rId4" cstate="print"/>
            <a:srcRect/>
            <a:stretch>
              <a:fillRect/>
            </a:stretch>
          </p:blipFill>
          <p:spPr bwMode="auto">
            <a:xfrm>
              <a:off x="7236296" y="6435748"/>
              <a:ext cx="1872208" cy="404522"/>
            </a:xfrm>
            <a:prstGeom prst="rect">
              <a:avLst/>
            </a:prstGeom>
            <a:noFill/>
            <a:ln w="9525">
              <a:noFill/>
              <a:miter lim="800000"/>
              <a:headEnd/>
              <a:tailEnd/>
            </a:ln>
          </p:spPr>
        </p:pic>
        <p:pic>
          <p:nvPicPr>
            <p:cNvPr id="90122" name="Picture 2"/>
            <p:cNvPicPr>
              <a:picLocks noChangeArrowheads="1"/>
            </p:cNvPicPr>
            <p:nvPr/>
          </p:nvPicPr>
          <p:blipFill>
            <a:blip r:embed="rId5" cstate="print"/>
            <a:srcRect/>
            <a:stretch>
              <a:fillRect/>
            </a:stretch>
          </p:blipFill>
          <p:spPr bwMode="auto">
            <a:xfrm rot="10800000">
              <a:off x="-18867" y="6377238"/>
              <a:ext cx="9162867" cy="64555"/>
            </a:xfrm>
            <a:prstGeom prst="rect">
              <a:avLst/>
            </a:prstGeom>
            <a:noFill/>
            <a:ln w="9525">
              <a:noFill/>
              <a:miter lim="800000"/>
              <a:headEnd/>
              <a:tailEnd/>
            </a:ln>
          </p:spPr>
        </p:pic>
      </p:grpSp>
      <p:sp>
        <p:nvSpPr>
          <p:cNvPr id="90115" name="Contenidor de contingut 1"/>
          <p:cNvSpPr>
            <a:spLocks noGrp="1"/>
          </p:cNvSpPr>
          <p:nvPr>
            <p:ph sz="quarter" idx="10"/>
          </p:nvPr>
        </p:nvSpPr>
        <p:spPr>
          <a:xfrm>
            <a:off x="-34925" y="2636838"/>
            <a:ext cx="9144000" cy="1041400"/>
          </a:xfrm>
        </p:spPr>
        <p:txBody>
          <a:bodyPr/>
          <a:lstStyle/>
          <a:p>
            <a:pPr marL="0" indent="0" algn="r">
              <a:buFont typeface="Wingdings" pitchFamily="2" charset="2"/>
              <a:buNone/>
            </a:pPr>
            <a:r>
              <a:rPr lang="ca-ES" sz="2400" smtClean="0">
                <a:solidFill>
                  <a:srgbClr val="910A0A"/>
                </a:solidFill>
              </a:rPr>
              <a:t>2. TOWARDS HRS4R-EXCELLENCE</a:t>
            </a:r>
          </a:p>
          <a:p>
            <a:pPr marL="0" indent="0" algn="r">
              <a:buFont typeface="Wingdings" pitchFamily="2" charset="2"/>
              <a:buNone/>
            </a:pPr>
            <a:r>
              <a:rPr lang="ca-ES" b="0" smtClean="0">
                <a:solidFill>
                  <a:schemeClr val="tx1"/>
                </a:solidFill>
              </a:rPr>
              <a:t>Towards excellence in human resources</a:t>
            </a:r>
          </a:p>
        </p:txBody>
      </p:sp>
      <p:pic>
        <p:nvPicPr>
          <p:cNvPr id="90116" name="Picture 2"/>
          <p:cNvPicPr>
            <a:picLocks noChangeArrowheads="1"/>
          </p:cNvPicPr>
          <p:nvPr/>
        </p:nvPicPr>
        <p:blipFill>
          <a:blip r:embed="rId6" cstate="print"/>
          <a:srcRect/>
          <a:stretch>
            <a:fillRect/>
          </a:stretch>
        </p:blipFill>
        <p:spPr bwMode="auto">
          <a:xfrm>
            <a:off x="0" y="692150"/>
            <a:ext cx="9163050" cy="74613"/>
          </a:xfrm>
          <a:prstGeom prst="rect">
            <a:avLst/>
          </a:prstGeom>
          <a:noFill/>
          <a:ln w="9525">
            <a:noFill/>
            <a:miter lim="800000"/>
            <a:headEnd/>
            <a:tailEnd/>
          </a:ln>
        </p:spPr>
      </p:pic>
      <p:sp>
        <p:nvSpPr>
          <p:cNvPr id="18" name="Text Box 4"/>
          <p:cNvSpPr txBox="1">
            <a:spLocks noChangeArrowheads="1"/>
          </p:cNvSpPr>
          <p:nvPr/>
        </p:nvSpPr>
        <p:spPr bwMode="auto">
          <a:xfrm>
            <a:off x="-12700" y="0"/>
            <a:ext cx="9150350" cy="64611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ca-ES" sz="3600" b="1" dirty="0">
                <a:solidFill>
                  <a:schemeClr val="bg1"/>
                </a:solidFill>
                <a:latin typeface="Calibri" pitchFamily="34" charset="0"/>
              </a:rPr>
              <a:t>APLICATION HR – EXCELLENCE IN RESEARCH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Contenidor de contingut 1"/>
          <p:cNvSpPr>
            <a:spLocks noGrp="1"/>
          </p:cNvSpPr>
          <p:nvPr>
            <p:ph sz="quarter" idx="11"/>
          </p:nvPr>
        </p:nvSpPr>
        <p:spPr>
          <a:xfrm>
            <a:off x="9525" y="692150"/>
            <a:ext cx="9144000" cy="1041400"/>
          </a:xfrm>
        </p:spPr>
        <p:txBody>
          <a:bodyPr/>
          <a:lstStyle/>
          <a:p>
            <a:pPr>
              <a:spcBef>
                <a:spcPct val="0"/>
              </a:spcBef>
            </a:pPr>
            <a:r>
              <a:rPr lang="ca-ES" u="none" smtClean="0"/>
              <a:t>Staff policy</a:t>
            </a:r>
          </a:p>
        </p:txBody>
      </p:sp>
      <p:sp>
        <p:nvSpPr>
          <p:cNvPr id="3" name="Contenidor de contingut 2"/>
          <p:cNvSpPr>
            <a:spLocks noGrp="1"/>
          </p:cNvSpPr>
          <p:nvPr>
            <p:ph sz="quarter" idx="10"/>
          </p:nvPr>
        </p:nvSpPr>
        <p:spPr>
          <a:xfrm>
            <a:off x="0" y="1517650"/>
            <a:ext cx="9144000" cy="5340350"/>
          </a:xfrm>
        </p:spPr>
        <p:txBody>
          <a:bodyPr>
            <a:normAutofit/>
          </a:bodyPr>
          <a:lstStyle/>
          <a:p>
            <a:r>
              <a:rPr lang="en-GB" sz="2400" b="0" smtClean="0">
                <a:solidFill>
                  <a:srgbClr val="404040"/>
                </a:solidFill>
              </a:rPr>
              <a:t>The URV is seeking to be ranked as one of the top universities in Europe.</a:t>
            </a:r>
          </a:p>
          <a:p>
            <a:pPr>
              <a:buFont typeface="Wingdings" pitchFamily="2" charset="2"/>
              <a:buNone/>
            </a:pPr>
            <a:endParaRPr lang="en-GB" sz="2400" b="0" smtClean="0">
              <a:solidFill>
                <a:srgbClr val="404040"/>
              </a:solidFill>
            </a:endParaRPr>
          </a:p>
          <a:p>
            <a:r>
              <a:rPr lang="en-GB" sz="2400" b="0" smtClean="0">
                <a:solidFill>
                  <a:srgbClr val="404040"/>
                </a:solidFill>
              </a:rPr>
              <a:t>Staff policy is important if the University is to achieve its strategic objectives because it promotes the quality of employees and creates conditions in which employees can perform to their optimum capacity.</a:t>
            </a:r>
          </a:p>
          <a:p>
            <a:pPr>
              <a:buFont typeface="Wingdings" pitchFamily="2" charset="2"/>
              <a:buNone/>
            </a:pPr>
            <a:endParaRPr lang="en-GB" sz="2400" b="0" smtClean="0">
              <a:solidFill>
                <a:srgbClr val="404040"/>
              </a:solidFill>
            </a:endParaRPr>
          </a:p>
          <a:p>
            <a:r>
              <a:rPr lang="en-GB" sz="2400" b="0" smtClean="0">
                <a:solidFill>
                  <a:srgbClr val="404040"/>
                </a:solidFill>
              </a:rPr>
              <a:t>In the coming years, the university's staff policy will focus more on providing support in priority areas. This means that particular attention will be paid to employees directly engaged in research and education or involved in direct supporting these processes.</a:t>
            </a:r>
          </a:p>
        </p:txBody>
      </p:sp>
      <p:pic>
        <p:nvPicPr>
          <p:cNvPr id="92163" name="Picture 2"/>
          <p:cNvPicPr>
            <a:picLocks noChangeArrowheads="1"/>
          </p:cNvPicPr>
          <p:nvPr/>
        </p:nvPicPr>
        <p:blipFill>
          <a:blip r:embed="rId3" cstate="print"/>
          <a:srcRect/>
          <a:stretch>
            <a:fillRect/>
          </a:stretch>
        </p:blipFill>
        <p:spPr bwMode="auto">
          <a:xfrm>
            <a:off x="0" y="692150"/>
            <a:ext cx="9163050" cy="74613"/>
          </a:xfrm>
          <a:prstGeom prst="rect">
            <a:avLst/>
          </a:prstGeom>
          <a:noFill/>
          <a:ln w="9525">
            <a:noFill/>
            <a:miter lim="800000"/>
            <a:headEnd/>
            <a:tailEnd/>
          </a:ln>
        </p:spPr>
      </p:pic>
      <p:sp>
        <p:nvSpPr>
          <p:cNvPr id="6" name="Contenidor de contingut 1"/>
          <p:cNvSpPr txBox="1">
            <a:spLocks/>
          </p:cNvSpPr>
          <p:nvPr/>
        </p:nvSpPr>
        <p:spPr>
          <a:xfrm>
            <a:off x="0" y="-1"/>
            <a:ext cx="4572000" cy="640743"/>
          </a:xfrm>
          <a:prstGeom prst="rect">
            <a:avLst/>
          </a:prstGeom>
        </p:spPr>
        <p:txBody>
          <a:bodyPr anchor="ctr">
            <a:normAutofit/>
          </a:bodyPr>
          <a:lstStyle>
            <a:lvl1pPr marL="0" indent="0" algn="ctr" defTabSz="914400" rtl="0" eaLnBrk="1" latinLnBrk="0" hangingPunct="1">
              <a:spcBef>
                <a:spcPts val="0"/>
              </a:spcBef>
              <a:buFont typeface="Arial" panose="020B0604020202020204" pitchFamily="34" charset="0"/>
              <a:buNone/>
              <a:defRPr sz="2400" b="1" u="sng" kern="1200">
                <a:solidFill>
                  <a:srgbClr val="910A0A"/>
                </a:solidFill>
                <a:latin typeface="Calibri" pitchFamily="34" charset="0"/>
                <a:ea typeface="Verdana" pitchFamily="34" charset="0"/>
                <a:cs typeface="Calibri" pitchFamily="34" charset="0"/>
              </a:defRPr>
            </a:lvl1pPr>
            <a:lvl2pPr marL="457200" indent="0" algn="ctr" defTabSz="914400" rtl="0" eaLnBrk="1" latinLnBrk="0" hangingPunct="1">
              <a:spcBef>
                <a:spcPts val="0"/>
              </a:spcBef>
              <a:buFont typeface="Arial" panose="020B0604020202020204" pitchFamily="34" charset="0"/>
              <a:buNone/>
              <a:defRPr sz="2000" b="1" u="sng" kern="1200">
                <a:solidFill>
                  <a:srgbClr val="910A0A"/>
                </a:solidFill>
                <a:latin typeface="Calibri" pitchFamily="34" charset="0"/>
                <a:ea typeface="Verdana" pitchFamily="34" charset="0"/>
                <a:cs typeface="Calibr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8" indent="0">
              <a:spcBef>
                <a:spcPts val="0"/>
              </a:spcBef>
              <a:buFont typeface="Arial" panose="020B0604020202020204" pitchFamily="34" charset="0"/>
              <a:buNone/>
              <a:defRPr/>
            </a:pPr>
            <a:r>
              <a:rPr lang="ca-ES" sz="2400" b="1" dirty="0" err="1">
                <a:solidFill>
                  <a:srgbClr val="910A0A"/>
                </a:solidFill>
                <a:ea typeface="Verdana" pitchFamily="34" charset="0"/>
                <a:cs typeface="Calibri" pitchFamily="34" charset="0"/>
              </a:rPr>
              <a:t>Towards</a:t>
            </a:r>
            <a:r>
              <a:rPr lang="ca-ES" sz="2400" b="1" dirty="0">
                <a:solidFill>
                  <a:srgbClr val="910A0A"/>
                </a:solidFill>
                <a:ea typeface="Verdana" pitchFamily="34" charset="0"/>
                <a:cs typeface="Calibri" pitchFamily="34" charset="0"/>
              </a:rPr>
              <a:t> HRS4R-Excellence</a:t>
            </a:r>
            <a:endParaRPr lang="es-ES" sz="2400" b="1" dirty="0">
              <a:solidFill>
                <a:srgbClr val="910A0A"/>
              </a:solidFill>
              <a:ea typeface="Verdana" pitchFamily="34" charset="0"/>
              <a:cs typeface="Calibri" pitchFamily="34" charset="0"/>
            </a:endParaRPr>
          </a:p>
        </p:txBody>
      </p:sp>
      <p:sp>
        <p:nvSpPr>
          <p:cNvPr id="92165" name="Contenidor de contingut 1"/>
          <p:cNvSpPr txBox="1">
            <a:spLocks/>
          </p:cNvSpPr>
          <p:nvPr/>
        </p:nvSpPr>
        <p:spPr bwMode="auto">
          <a:xfrm>
            <a:off x="4556125" y="52388"/>
            <a:ext cx="4572000" cy="588962"/>
          </a:xfrm>
          <a:prstGeom prst="rect">
            <a:avLst/>
          </a:prstGeom>
          <a:noFill/>
          <a:ln w="9525">
            <a:noFill/>
            <a:miter lim="800000"/>
            <a:headEnd/>
            <a:tailEnd/>
          </a:ln>
        </p:spPr>
        <p:txBody>
          <a:bodyPr anchor="ctr"/>
          <a:lstStyle/>
          <a:p>
            <a:pPr algn="r">
              <a:buFont typeface="Arial" pitchFamily="34" charset="0"/>
              <a:buNone/>
            </a:pPr>
            <a:r>
              <a:rPr lang="ca-ES" sz="2000">
                <a:latin typeface="Calibri" pitchFamily="34" charset="0"/>
                <a:ea typeface="Verdana" pitchFamily="34" charset="0"/>
                <a:cs typeface="Calibri" pitchFamily="34" charset="0"/>
              </a:rPr>
              <a:t>Towards Excellence in Human Resources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sz="quarter" idx="10"/>
          </p:nvPr>
        </p:nvSpPr>
        <p:spPr>
          <a:xfrm>
            <a:off x="0" y="1760538"/>
            <a:ext cx="9144000" cy="4548187"/>
          </a:xfrm>
        </p:spPr>
        <p:txBody>
          <a:bodyPr>
            <a:normAutofit/>
          </a:bodyPr>
          <a:lstStyle/>
          <a:p>
            <a:r>
              <a:rPr lang="en-GB" sz="2400" b="0" dirty="0" smtClean="0">
                <a:solidFill>
                  <a:srgbClr val="404040"/>
                </a:solidFill>
              </a:rPr>
              <a:t>An effective staff policy requires </a:t>
            </a:r>
          </a:p>
          <a:p>
            <a:pPr>
              <a:buFont typeface="Wingdings" pitchFamily="2" charset="2"/>
              <a:buNone/>
            </a:pPr>
            <a:r>
              <a:rPr lang="en-GB" sz="2400" b="0" dirty="0" smtClean="0">
                <a:solidFill>
                  <a:srgbClr val="404040"/>
                </a:solidFill>
              </a:rPr>
              <a:t>	(1) focus on particular issues,</a:t>
            </a:r>
          </a:p>
          <a:p>
            <a:pPr>
              <a:buFont typeface="Wingdings" pitchFamily="2" charset="2"/>
              <a:buNone/>
            </a:pPr>
            <a:r>
              <a:rPr lang="en-GB" sz="2400" b="0" dirty="0" smtClean="0">
                <a:solidFill>
                  <a:srgbClr val="404040"/>
                </a:solidFill>
              </a:rPr>
              <a:t>	(2) continuity in the issues selected, </a:t>
            </a:r>
          </a:p>
          <a:p>
            <a:pPr>
              <a:buFont typeface="Wingdings" pitchFamily="2" charset="2"/>
              <a:buNone/>
            </a:pPr>
            <a:r>
              <a:rPr lang="en-GB" sz="2400" b="0" dirty="0" smtClean="0">
                <a:solidFill>
                  <a:srgbClr val="404040"/>
                </a:solidFill>
              </a:rPr>
              <a:t>	(3) cohesion among the issues. </a:t>
            </a:r>
          </a:p>
          <a:p>
            <a:pPr>
              <a:buFont typeface="Wingdings" pitchFamily="2" charset="2"/>
              <a:buNone/>
            </a:pPr>
            <a:endParaRPr lang="en-GB" sz="2400" b="0" dirty="0" smtClean="0">
              <a:solidFill>
                <a:srgbClr val="404040"/>
              </a:solidFill>
            </a:endParaRPr>
          </a:p>
          <a:p>
            <a:r>
              <a:rPr lang="en-GB" sz="2400" b="0" dirty="0" smtClean="0">
                <a:solidFill>
                  <a:srgbClr val="404040"/>
                </a:solidFill>
              </a:rPr>
              <a:t>The university's long-term staff policy focuses on </a:t>
            </a:r>
          </a:p>
          <a:p>
            <a:pPr marL="914400" lvl="1" indent="-457200">
              <a:buFont typeface="Arial" pitchFamily="34" charset="0"/>
              <a:buAutoNum type="arabicParenBoth"/>
            </a:pPr>
            <a:r>
              <a:rPr lang="en-GB" sz="2400" dirty="0" smtClean="0"/>
              <a:t>leadership development, </a:t>
            </a:r>
          </a:p>
          <a:p>
            <a:pPr marL="914400" lvl="1" indent="-457200">
              <a:buFont typeface="Arial" pitchFamily="34" charset="0"/>
              <a:buAutoNum type="arabicParenBoth"/>
            </a:pPr>
            <a:r>
              <a:rPr lang="en-GB" sz="2400" dirty="0" smtClean="0"/>
              <a:t>employee development,  </a:t>
            </a:r>
          </a:p>
          <a:p>
            <a:pPr marL="914400" lvl="1" indent="-457200">
              <a:buFont typeface="Arial" pitchFamily="34" charset="0"/>
              <a:buAutoNum type="arabicParenBoth"/>
            </a:pPr>
            <a:r>
              <a:rPr lang="en-GB" sz="2400" dirty="0" smtClean="0"/>
              <a:t>organizational development</a:t>
            </a:r>
          </a:p>
          <a:p>
            <a:pPr marL="457200" lvl="1" indent="0">
              <a:buFont typeface="Arial" pitchFamily="34" charset="0"/>
              <a:buNone/>
            </a:pPr>
            <a:r>
              <a:rPr lang="en-GB" sz="2200" dirty="0" smtClean="0"/>
              <a:t> </a:t>
            </a:r>
          </a:p>
        </p:txBody>
      </p:sp>
      <p:pic>
        <p:nvPicPr>
          <p:cNvPr id="93186" name="Picture 2"/>
          <p:cNvPicPr>
            <a:picLocks noChangeArrowheads="1"/>
          </p:cNvPicPr>
          <p:nvPr/>
        </p:nvPicPr>
        <p:blipFill>
          <a:blip r:embed="rId3" cstate="print"/>
          <a:srcRect/>
          <a:stretch>
            <a:fillRect/>
          </a:stretch>
        </p:blipFill>
        <p:spPr bwMode="auto">
          <a:xfrm>
            <a:off x="0" y="692150"/>
            <a:ext cx="9163050" cy="74613"/>
          </a:xfrm>
          <a:prstGeom prst="rect">
            <a:avLst/>
          </a:prstGeom>
          <a:noFill/>
          <a:ln w="9525">
            <a:noFill/>
            <a:miter lim="800000"/>
            <a:headEnd/>
            <a:tailEnd/>
          </a:ln>
        </p:spPr>
      </p:pic>
      <p:sp>
        <p:nvSpPr>
          <p:cNvPr id="5" name="Contenidor de contingut 1"/>
          <p:cNvSpPr txBox="1">
            <a:spLocks/>
          </p:cNvSpPr>
          <p:nvPr/>
        </p:nvSpPr>
        <p:spPr>
          <a:xfrm>
            <a:off x="0" y="-1"/>
            <a:ext cx="4572000" cy="640743"/>
          </a:xfrm>
          <a:prstGeom prst="rect">
            <a:avLst/>
          </a:prstGeom>
        </p:spPr>
        <p:txBody>
          <a:bodyPr anchor="ctr">
            <a:normAutofit/>
          </a:bodyPr>
          <a:lstStyle>
            <a:lvl1pPr marL="0" indent="0" algn="ctr" defTabSz="914400" rtl="0" eaLnBrk="1" latinLnBrk="0" hangingPunct="1">
              <a:spcBef>
                <a:spcPts val="0"/>
              </a:spcBef>
              <a:buFont typeface="Arial" panose="020B0604020202020204" pitchFamily="34" charset="0"/>
              <a:buNone/>
              <a:defRPr sz="2400" b="1" u="sng" kern="1200">
                <a:solidFill>
                  <a:srgbClr val="910A0A"/>
                </a:solidFill>
                <a:latin typeface="Calibri" pitchFamily="34" charset="0"/>
                <a:ea typeface="Verdana" pitchFamily="34" charset="0"/>
                <a:cs typeface="Calibri" pitchFamily="34" charset="0"/>
              </a:defRPr>
            </a:lvl1pPr>
            <a:lvl2pPr marL="457200" indent="0" algn="ctr" defTabSz="914400" rtl="0" eaLnBrk="1" latinLnBrk="0" hangingPunct="1">
              <a:spcBef>
                <a:spcPts val="0"/>
              </a:spcBef>
              <a:buFont typeface="Arial" panose="020B0604020202020204" pitchFamily="34" charset="0"/>
              <a:buNone/>
              <a:defRPr sz="2000" b="1" u="sng" kern="1200">
                <a:solidFill>
                  <a:srgbClr val="910A0A"/>
                </a:solidFill>
                <a:latin typeface="Calibri" pitchFamily="34" charset="0"/>
                <a:ea typeface="Verdana" pitchFamily="34" charset="0"/>
                <a:cs typeface="Calibr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8" indent="0">
              <a:spcBef>
                <a:spcPts val="0"/>
              </a:spcBef>
              <a:buFont typeface="Arial" panose="020B0604020202020204" pitchFamily="34" charset="0"/>
              <a:buNone/>
              <a:defRPr/>
            </a:pPr>
            <a:r>
              <a:rPr lang="ca-ES" sz="2400" b="1" dirty="0" err="1">
                <a:solidFill>
                  <a:srgbClr val="910A0A"/>
                </a:solidFill>
                <a:ea typeface="Verdana" pitchFamily="34" charset="0"/>
                <a:cs typeface="Calibri" pitchFamily="34" charset="0"/>
              </a:rPr>
              <a:t>Towards</a:t>
            </a:r>
            <a:r>
              <a:rPr lang="ca-ES" sz="2400" b="1" dirty="0">
                <a:solidFill>
                  <a:srgbClr val="910A0A"/>
                </a:solidFill>
                <a:ea typeface="Verdana" pitchFamily="34" charset="0"/>
                <a:cs typeface="Calibri" pitchFamily="34" charset="0"/>
              </a:rPr>
              <a:t> HRS4R-Excellence</a:t>
            </a:r>
            <a:endParaRPr lang="es-ES" sz="2400" b="1" dirty="0">
              <a:solidFill>
                <a:srgbClr val="910A0A"/>
              </a:solidFill>
              <a:ea typeface="Verdana" pitchFamily="34" charset="0"/>
              <a:cs typeface="Calibri" pitchFamily="34" charset="0"/>
            </a:endParaRPr>
          </a:p>
        </p:txBody>
      </p:sp>
      <p:sp>
        <p:nvSpPr>
          <p:cNvPr id="93188" name="Contenidor de contingut 1"/>
          <p:cNvSpPr txBox="1">
            <a:spLocks/>
          </p:cNvSpPr>
          <p:nvPr/>
        </p:nvSpPr>
        <p:spPr bwMode="auto">
          <a:xfrm>
            <a:off x="4556125" y="52388"/>
            <a:ext cx="4572000" cy="588962"/>
          </a:xfrm>
          <a:prstGeom prst="rect">
            <a:avLst/>
          </a:prstGeom>
          <a:noFill/>
          <a:ln w="9525">
            <a:noFill/>
            <a:miter lim="800000"/>
            <a:headEnd/>
            <a:tailEnd/>
          </a:ln>
        </p:spPr>
        <p:txBody>
          <a:bodyPr anchor="ctr"/>
          <a:lstStyle/>
          <a:p>
            <a:pPr algn="r">
              <a:buFont typeface="Arial" pitchFamily="34" charset="0"/>
              <a:buNone/>
            </a:pPr>
            <a:r>
              <a:rPr lang="ca-ES" sz="2000">
                <a:latin typeface="Calibri" pitchFamily="34" charset="0"/>
                <a:ea typeface="Verdana" pitchFamily="34" charset="0"/>
                <a:cs typeface="Calibri" pitchFamily="34" charset="0"/>
              </a:rPr>
              <a:t>Towards Excellence in Human Resources</a:t>
            </a:r>
          </a:p>
        </p:txBody>
      </p:sp>
      <p:sp>
        <p:nvSpPr>
          <p:cNvPr id="93189" name="Contenidor de contingut 1"/>
          <p:cNvSpPr txBox="1">
            <a:spLocks/>
          </p:cNvSpPr>
          <p:nvPr/>
        </p:nvSpPr>
        <p:spPr bwMode="auto">
          <a:xfrm>
            <a:off x="9525" y="692150"/>
            <a:ext cx="9144000" cy="1041400"/>
          </a:xfrm>
          <a:prstGeom prst="rect">
            <a:avLst/>
          </a:prstGeom>
          <a:noFill/>
          <a:ln w="9525">
            <a:noFill/>
            <a:miter lim="800000"/>
            <a:headEnd/>
            <a:tailEnd/>
          </a:ln>
        </p:spPr>
        <p:txBody>
          <a:bodyPr anchor="ctr"/>
          <a:lstStyle/>
          <a:p>
            <a:pPr algn="ctr">
              <a:buFont typeface="Arial" pitchFamily="34" charset="0"/>
              <a:buNone/>
            </a:pPr>
            <a:r>
              <a:rPr lang="ca-ES" sz="2400" b="1">
                <a:solidFill>
                  <a:srgbClr val="910A0A"/>
                </a:solidFill>
                <a:latin typeface="Calibri" pitchFamily="34" charset="0"/>
                <a:ea typeface="Verdana" pitchFamily="34" charset="0"/>
                <a:cs typeface="Calibri" pitchFamily="34" charset="0"/>
              </a:rPr>
              <a:t>Staff policy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Contenidor de contingut 1"/>
          <p:cNvSpPr>
            <a:spLocks noGrp="1"/>
          </p:cNvSpPr>
          <p:nvPr>
            <p:ph sz="quarter" idx="11"/>
          </p:nvPr>
        </p:nvSpPr>
        <p:spPr>
          <a:xfrm>
            <a:off x="0" y="765175"/>
            <a:ext cx="9144000" cy="1039813"/>
          </a:xfrm>
        </p:spPr>
        <p:txBody>
          <a:bodyPr/>
          <a:lstStyle/>
          <a:p>
            <a:pPr>
              <a:spcBef>
                <a:spcPct val="0"/>
              </a:spcBef>
            </a:pPr>
            <a:r>
              <a:rPr lang="en-GB" u="none" smtClean="0"/>
              <a:t>Career Development of Researchers </a:t>
            </a:r>
          </a:p>
        </p:txBody>
      </p:sp>
      <p:sp>
        <p:nvSpPr>
          <p:cNvPr id="3" name="Contenidor de contingut 2"/>
          <p:cNvSpPr>
            <a:spLocks noGrp="1"/>
          </p:cNvSpPr>
          <p:nvPr>
            <p:ph sz="quarter" idx="10"/>
          </p:nvPr>
        </p:nvSpPr>
        <p:spPr>
          <a:xfrm>
            <a:off x="0" y="2120900"/>
            <a:ext cx="9144000" cy="4116388"/>
          </a:xfrm>
        </p:spPr>
        <p:txBody>
          <a:bodyPr>
            <a:normAutofit/>
          </a:bodyPr>
          <a:lstStyle/>
          <a:p>
            <a:r>
              <a:rPr lang="en-GB" sz="2800" b="0" smtClean="0">
                <a:solidFill>
                  <a:srgbClr val="404040"/>
                </a:solidFill>
              </a:rPr>
              <a:t>The university's long-term staff policy focuses on staff development.</a:t>
            </a:r>
          </a:p>
          <a:p>
            <a:r>
              <a:rPr lang="en-GB" sz="2800" b="0" smtClean="0">
                <a:solidFill>
                  <a:srgbClr val="404040"/>
                </a:solidFill>
              </a:rPr>
              <a:t>The implementation of the </a:t>
            </a:r>
            <a:r>
              <a:rPr lang="en-GB" sz="2800" smtClean="0">
                <a:solidFill>
                  <a:srgbClr val="8C1E28"/>
                </a:solidFill>
              </a:rPr>
              <a:t>Charter for Researchers and the Code of Conduct for the Recruitment of Researchers </a:t>
            </a:r>
            <a:r>
              <a:rPr lang="en-GB" sz="2800" b="0" smtClean="0">
                <a:solidFill>
                  <a:srgbClr val="404040"/>
                </a:solidFill>
              </a:rPr>
              <a:t>supports the career development of researchers. </a:t>
            </a:r>
          </a:p>
          <a:p>
            <a:r>
              <a:rPr lang="en-GB" sz="2800" b="0" smtClean="0">
                <a:solidFill>
                  <a:srgbClr val="404040"/>
                </a:solidFill>
              </a:rPr>
              <a:t>Open and transparent recruitment processes ensure that vacancies are advertised to all candidates (both internal and external) and curtail underhanded appointments. </a:t>
            </a:r>
          </a:p>
        </p:txBody>
      </p:sp>
      <p:pic>
        <p:nvPicPr>
          <p:cNvPr id="94211" name="Picture 2"/>
          <p:cNvPicPr>
            <a:picLocks noChangeArrowheads="1"/>
          </p:cNvPicPr>
          <p:nvPr/>
        </p:nvPicPr>
        <p:blipFill>
          <a:blip r:embed="rId3" cstate="print"/>
          <a:srcRect/>
          <a:stretch>
            <a:fillRect/>
          </a:stretch>
        </p:blipFill>
        <p:spPr bwMode="auto">
          <a:xfrm>
            <a:off x="0" y="692150"/>
            <a:ext cx="9163050" cy="74613"/>
          </a:xfrm>
          <a:prstGeom prst="rect">
            <a:avLst/>
          </a:prstGeom>
          <a:noFill/>
          <a:ln w="9525">
            <a:noFill/>
            <a:miter lim="800000"/>
            <a:headEnd/>
            <a:tailEnd/>
          </a:ln>
        </p:spPr>
      </p:pic>
      <p:sp>
        <p:nvSpPr>
          <p:cNvPr id="5" name="Contenidor de contingut 1"/>
          <p:cNvSpPr txBox="1">
            <a:spLocks/>
          </p:cNvSpPr>
          <p:nvPr/>
        </p:nvSpPr>
        <p:spPr>
          <a:xfrm>
            <a:off x="0" y="-1"/>
            <a:ext cx="4572000" cy="640743"/>
          </a:xfrm>
          <a:prstGeom prst="rect">
            <a:avLst/>
          </a:prstGeom>
        </p:spPr>
        <p:txBody>
          <a:bodyPr anchor="ctr">
            <a:normAutofit/>
          </a:bodyPr>
          <a:lstStyle>
            <a:lvl1pPr marL="0" indent="0" algn="ctr" defTabSz="914400" rtl="0" eaLnBrk="1" latinLnBrk="0" hangingPunct="1">
              <a:spcBef>
                <a:spcPts val="0"/>
              </a:spcBef>
              <a:buFont typeface="Arial" panose="020B0604020202020204" pitchFamily="34" charset="0"/>
              <a:buNone/>
              <a:defRPr sz="2400" b="1" u="sng" kern="1200">
                <a:solidFill>
                  <a:srgbClr val="910A0A"/>
                </a:solidFill>
                <a:latin typeface="Calibri" pitchFamily="34" charset="0"/>
                <a:ea typeface="Verdana" pitchFamily="34" charset="0"/>
                <a:cs typeface="Calibri" pitchFamily="34" charset="0"/>
              </a:defRPr>
            </a:lvl1pPr>
            <a:lvl2pPr marL="457200" indent="0" algn="ctr" defTabSz="914400" rtl="0" eaLnBrk="1" latinLnBrk="0" hangingPunct="1">
              <a:spcBef>
                <a:spcPts val="0"/>
              </a:spcBef>
              <a:buFont typeface="Arial" panose="020B0604020202020204" pitchFamily="34" charset="0"/>
              <a:buNone/>
              <a:defRPr sz="2000" b="1" u="sng" kern="1200">
                <a:solidFill>
                  <a:srgbClr val="910A0A"/>
                </a:solidFill>
                <a:latin typeface="Calibri" pitchFamily="34" charset="0"/>
                <a:ea typeface="Verdana" pitchFamily="34" charset="0"/>
                <a:cs typeface="Calibr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8" indent="0">
              <a:spcBef>
                <a:spcPts val="0"/>
              </a:spcBef>
              <a:buFont typeface="Arial" panose="020B0604020202020204" pitchFamily="34" charset="0"/>
              <a:buNone/>
              <a:defRPr/>
            </a:pPr>
            <a:r>
              <a:rPr lang="ca-ES" sz="2400" b="1" dirty="0" err="1">
                <a:solidFill>
                  <a:srgbClr val="910A0A"/>
                </a:solidFill>
                <a:ea typeface="Verdana" pitchFamily="34" charset="0"/>
                <a:cs typeface="Calibri" pitchFamily="34" charset="0"/>
              </a:rPr>
              <a:t>Towards</a:t>
            </a:r>
            <a:r>
              <a:rPr lang="ca-ES" sz="2400" b="1" dirty="0">
                <a:solidFill>
                  <a:srgbClr val="910A0A"/>
                </a:solidFill>
                <a:ea typeface="Verdana" pitchFamily="34" charset="0"/>
                <a:cs typeface="Calibri" pitchFamily="34" charset="0"/>
              </a:rPr>
              <a:t> HRS4R-Excellence</a:t>
            </a:r>
            <a:endParaRPr lang="es-ES" sz="2400" b="1" dirty="0">
              <a:solidFill>
                <a:srgbClr val="910A0A"/>
              </a:solidFill>
              <a:ea typeface="Verdana" pitchFamily="34" charset="0"/>
              <a:cs typeface="Calibri" pitchFamily="34" charset="0"/>
            </a:endParaRPr>
          </a:p>
        </p:txBody>
      </p:sp>
      <p:sp>
        <p:nvSpPr>
          <p:cNvPr id="94213" name="Contenidor de contingut 1"/>
          <p:cNvSpPr txBox="1">
            <a:spLocks/>
          </p:cNvSpPr>
          <p:nvPr/>
        </p:nvSpPr>
        <p:spPr bwMode="auto">
          <a:xfrm>
            <a:off x="4556125" y="52388"/>
            <a:ext cx="4572000" cy="588962"/>
          </a:xfrm>
          <a:prstGeom prst="rect">
            <a:avLst/>
          </a:prstGeom>
          <a:noFill/>
          <a:ln w="9525">
            <a:noFill/>
            <a:miter lim="800000"/>
            <a:headEnd/>
            <a:tailEnd/>
          </a:ln>
        </p:spPr>
        <p:txBody>
          <a:bodyPr anchor="ctr"/>
          <a:lstStyle/>
          <a:p>
            <a:pPr algn="r">
              <a:buFont typeface="Arial" pitchFamily="34" charset="0"/>
              <a:buNone/>
            </a:pPr>
            <a:r>
              <a:rPr lang="ca-ES" sz="2000">
                <a:latin typeface="Calibri" pitchFamily="34" charset="0"/>
                <a:ea typeface="Verdana" pitchFamily="34" charset="0"/>
                <a:cs typeface="Calibri" pitchFamily="34" charset="0"/>
              </a:rPr>
              <a:t>Towards Excellence in Human Resources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Contenidor de contingut 1"/>
          <p:cNvSpPr>
            <a:spLocks noGrp="1"/>
          </p:cNvSpPr>
          <p:nvPr>
            <p:ph sz="quarter" idx="11"/>
          </p:nvPr>
        </p:nvSpPr>
        <p:spPr>
          <a:xfrm>
            <a:off x="19050" y="741363"/>
            <a:ext cx="9144000" cy="1039812"/>
          </a:xfrm>
        </p:spPr>
        <p:txBody>
          <a:bodyPr/>
          <a:lstStyle/>
          <a:p>
            <a:pPr>
              <a:spcBef>
                <a:spcPct val="0"/>
              </a:spcBef>
            </a:pPr>
            <a:r>
              <a:rPr lang="ca-ES" u="none" smtClean="0"/>
              <a:t>Career Development of Researchers </a:t>
            </a:r>
          </a:p>
        </p:txBody>
      </p:sp>
      <p:sp>
        <p:nvSpPr>
          <p:cNvPr id="3" name="Contenidor de contingut 2"/>
          <p:cNvSpPr>
            <a:spLocks noGrp="1"/>
          </p:cNvSpPr>
          <p:nvPr>
            <p:ph sz="quarter" idx="10"/>
          </p:nvPr>
        </p:nvSpPr>
        <p:spPr>
          <a:xfrm>
            <a:off x="-15875" y="1844675"/>
            <a:ext cx="9144000" cy="4321175"/>
          </a:xfrm>
        </p:spPr>
        <p:txBody>
          <a:bodyPr>
            <a:normAutofit/>
          </a:bodyPr>
          <a:lstStyle/>
          <a:p>
            <a:r>
              <a:rPr lang="en-GB" sz="2400" b="0" smtClean="0">
                <a:solidFill>
                  <a:srgbClr val="404040"/>
                </a:solidFill>
              </a:rPr>
              <a:t>Open and transparent recruitment and selection processes promote employment opportunities for researchers (particularly young ones) and mobility both within the university (internal mobility) and between universities (external mobility).</a:t>
            </a:r>
          </a:p>
          <a:p>
            <a:pPr>
              <a:buFont typeface="Wingdings" pitchFamily="2" charset="2"/>
              <a:buNone/>
            </a:pPr>
            <a:r>
              <a:rPr lang="en-GB" sz="2400" b="0" smtClean="0">
                <a:solidFill>
                  <a:srgbClr val="404040"/>
                </a:solidFill>
              </a:rPr>
              <a:t> </a:t>
            </a:r>
          </a:p>
          <a:p>
            <a:r>
              <a:rPr lang="en-GB" sz="2400" b="0" smtClean="0">
                <a:solidFill>
                  <a:srgbClr val="404040"/>
                </a:solidFill>
              </a:rPr>
              <a:t>The</a:t>
            </a:r>
            <a:r>
              <a:rPr lang="en-GB" sz="2400" smtClean="0">
                <a:solidFill>
                  <a:srgbClr val="8C1E28"/>
                </a:solidFill>
              </a:rPr>
              <a:t> Universitat Rovira i Virgili</a:t>
            </a:r>
            <a:r>
              <a:rPr lang="en-GB" sz="2400" b="0" smtClean="0">
                <a:solidFill>
                  <a:srgbClr val="404040"/>
                </a:solidFill>
              </a:rPr>
              <a:t> is committed to the open and transparent recruitment of academic researchers since it promotes and improves the quality of the academic work force. </a:t>
            </a:r>
          </a:p>
        </p:txBody>
      </p:sp>
      <p:pic>
        <p:nvPicPr>
          <p:cNvPr id="95235" name="Picture 2"/>
          <p:cNvPicPr>
            <a:picLocks noChangeArrowheads="1"/>
          </p:cNvPicPr>
          <p:nvPr/>
        </p:nvPicPr>
        <p:blipFill>
          <a:blip r:embed="rId3" cstate="print"/>
          <a:srcRect/>
          <a:stretch>
            <a:fillRect/>
          </a:stretch>
        </p:blipFill>
        <p:spPr bwMode="auto">
          <a:xfrm>
            <a:off x="0" y="692150"/>
            <a:ext cx="9163050" cy="74613"/>
          </a:xfrm>
          <a:prstGeom prst="rect">
            <a:avLst/>
          </a:prstGeom>
          <a:noFill/>
          <a:ln w="9525">
            <a:noFill/>
            <a:miter lim="800000"/>
            <a:headEnd/>
            <a:tailEnd/>
          </a:ln>
        </p:spPr>
      </p:pic>
      <p:sp>
        <p:nvSpPr>
          <p:cNvPr id="5" name="Contenidor de contingut 1"/>
          <p:cNvSpPr txBox="1">
            <a:spLocks/>
          </p:cNvSpPr>
          <p:nvPr/>
        </p:nvSpPr>
        <p:spPr>
          <a:xfrm>
            <a:off x="0" y="-1"/>
            <a:ext cx="4572000" cy="640743"/>
          </a:xfrm>
          <a:prstGeom prst="rect">
            <a:avLst/>
          </a:prstGeom>
        </p:spPr>
        <p:txBody>
          <a:bodyPr anchor="ctr">
            <a:normAutofit/>
          </a:bodyPr>
          <a:lstStyle>
            <a:lvl1pPr marL="0" indent="0" algn="ctr" defTabSz="914400" rtl="0" eaLnBrk="1" latinLnBrk="0" hangingPunct="1">
              <a:spcBef>
                <a:spcPts val="0"/>
              </a:spcBef>
              <a:buFont typeface="Arial" panose="020B0604020202020204" pitchFamily="34" charset="0"/>
              <a:buNone/>
              <a:defRPr sz="2400" b="1" u="sng" kern="1200">
                <a:solidFill>
                  <a:srgbClr val="910A0A"/>
                </a:solidFill>
                <a:latin typeface="Calibri" pitchFamily="34" charset="0"/>
                <a:ea typeface="Verdana" pitchFamily="34" charset="0"/>
                <a:cs typeface="Calibri" pitchFamily="34" charset="0"/>
              </a:defRPr>
            </a:lvl1pPr>
            <a:lvl2pPr marL="457200" indent="0" algn="ctr" defTabSz="914400" rtl="0" eaLnBrk="1" latinLnBrk="0" hangingPunct="1">
              <a:spcBef>
                <a:spcPts val="0"/>
              </a:spcBef>
              <a:buFont typeface="Arial" panose="020B0604020202020204" pitchFamily="34" charset="0"/>
              <a:buNone/>
              <a:defRPr sz="2000" b="1" u="sng" kern="1200">
                <a:solidFill>
                  <a:srgbClr val="910A0A"/>
                </a:solidFill>
                <a:latin typeface="Calibri" pitchFamily="34" charset="0"/>
                <a:ea typeface="Verdana" pitchFamily="34" charset="0"/>
                <a:cs typeface="Calibr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8" indent="0">
              <a:spcBef>
                <a:spcPts val="0"/>
              </a:spcBef>
              <a:buFont typeface="Arial" panose="020B0604020202020204" pitchFamily="34" charset="0"/>
              <a:buNone/>
              <a:defRPr/>
            </a:pPr>
            <a:r>
              <a:rPr lang="ca-ES" sz="2400" b="1" dirty="0" err="1">
                <a:solidFill>
                  <a:srgbClr val="910A0A"/>
                </a:solidFill>
                <a:ea typeface="Verdana" pitchFamily="34" charset="0"/>
                <a:cs typeface="Calibri" pitchFamily="34" charset="0"/>
              </a:rPr>
              <a:t>Towards</a:t>
            </a:r>
            <a:r>
              <a:rPr lang="ca-ES" sz="2400" b="1" dirty="0">
                <a:solidFill>
                  <a:srgbClr val="910A0A"/>
                </a:solidFill>
                <a:ea typeface="Verdana" pitchFamily="34" charset="0"/>
                <a:cs typeface="Calibri" pitchFamily="34" charset="0"/>
              </a:rPr>
              <a:t> HRS4R-Excellence</a:t>
            </a:r>
            <a:endParaRPr lang="es-ES" sz="2400" b="1" dirty="0">
              <a:solidFill>
                <a:srgbClr val="910A0A"/>
              </a:solidFill>
              <a:ea typeface="Verdana" pitchFamily="34" charset="0"/>
              <a:cs typeface="Calibri" pitchFamily="34" charset="0"/>
            </a:endParaRPr>
          </a:p>
        </p:txBody>
      </p:sp>
      <p:sp>
        <p:nvSpPr>
          <p:cNvPr id="95237" name="Contenidor de contingut 1"/>
          <p:cNvSpPr txBox="1">
            <a:spLocks/>
          </p:cNvSpPr>
          <p:nvPr/>
        </p:nvSpPr>
        <p:spPr bwMode="auto">
          <a:xfrm>
            <a:off x="4556125" y="52388"/>
            <a:ext cx="4572000" cy="588962"/>
          </a:xfrm>
          <a:prstGeom prst="rect">
            <a:avLst/>
          </a:prstGeom>
          <a:noFill/>
          <a:ln w="9525">
            <a:noFill/>
            <a:miter lim="800000"/>
            <a:headEnd/>
            <a:tailEnd/>
          </a:ln>
        </p:spPr>
        <p:txBody>
          <a:bodyPr anchor="ctr"/>
          <a:lstStyle/>
          <a:p>
            <a:pPr algn="r">
              <a:buFont typeface="Arial" pitchFamily="34" charset="0"/>
              <a:buNone/>
            </a:pPr>
            <a:r>
              <a:rPr lang="ca-ES" sz="2000">
                <a:latin typeface="Calibri" pitchFamily="34" charset="0"/>
                <a:ea typeface="Verdana" pitchFamily="34" charset="0"/>
                <a:cs typeface="Calibri" pitchFamily="34" charset="0"/>
              </a:rPr>
              <a:t>Towards Excellence in Human Resources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7" name="Agrupa 2"/>
          <p:cNvGrpSpPr>
            <a:grpSpLocks/>
          </p:cNvGrpSpPr>
          <p:nvPr/>
        </p:nvGrpSpPr>
        <p:grpSpPr bwMode="auto">
          <a:xfrm>
            <a:off x="-19050" y="6094413"/>
            <a:ext cx="9163050" cy="763587"/>
            <a:chOff x="-18867" y="6094250"/>
            <a:chExt cx="9162868" cy="763750"/>
          </a:xfrm>
        </p:grpSpPr>
        <p:sp>
          <p:nvSpPr>
            <p:cNvPr id="96261" name="8 CuadroTexto"/>
            <p:cNvSpPr txBox="1">
              <a:spLocks noChangeAspect="1" noChangeArrowheads="1"/>
            </p:cNvSpPr>
            <p:nvPr/>
          </p:nvSpPr>
          <p:spPr bwMode="auto">
            <a:xfrm>
              <a:off x="7942086" y="6094250"/>
              <a:ext cx="1201915" cy="286123"/>
            </a:xfrm>
            <a:prstGeom prst="rect">
              <a:avLst/>
            </a:prstGeom>
            <a:noFill/>
            <a:ln w="9525">
              <a:noFill/>
              <a:miter lim="800000"/>
              <a:headEnd/>
              <a:tailEnd/>
            </a:ln>
          </p:spPr>
          <p:txBody>
            <a:bodyPr anchor="b"/>
            <a:lstStyle/>
            <a:p>
              <a:pPr algn="ctr"/>
              <a:r>
                <a:rPr lang="ca-ES" sz="1400" b="1">
                  <a:solidFill>
                    <a:schemeClr val="bg1"/>
                  </a:solidFill>
                  <a:latin typeface="Calibri" pitchFamily="34" charset="0"/>
                </a:rPr>
                <a:t>www.urv.cat</a:t>
              </a:r>
            </a:p>
          </p:txBody>
        </p:sp>
        <p:sp>
          <p:nvSpPr>
            <p:cNvPr id="2" name="Rectangle 1"/>
            <p:cNvSpPr/>
            <p:nvPr/>
          </p:nvSpPr>
          <p:spPr>
            <a:xfrm>
              <a:off x="183" y="6395939"/>
              <a:ext cx="9124769" cy="46206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6263" name="16 Imagen"/>
            <p:cNvPicPr>
              <a:picLocks noChangeAspect="1"/>
            </p:cNvPicPr>
            <p:nvPr/>
          </p:nvPicPr>
          <p:blipFill>
            <a:blip r:embed="rId3" cstate="print"/>
            <a:srcRect/>
            <a:stretch>
              <a:fillRect/>
            </a:stretch>
          </p:blipFill>
          <p:spPr bwMode="auto">
            <a:xfrm>
              <a:off x="98161" y="6506347"/>
              <a:ext cx="1611739" cy="317132"/>
            </a:xfrm>
            <a:prstGeom prst="rect">
              <a:avLst/>
            </a:prstGeom>
            <a:noFill/>
            <a:ln w="9525">
              <a:noFill/>
              <a:miter lim="800000"/>
              <a:headEnd/>
              <a:tailEnd/>
            </a:ln>
          </p:spPr>
        </p:pic>
        <p:pic>
          <p:nvPicPr>
            <p:cNvPr id="96264" name="Picture 2" descr="d:\Users\77738788-F\Desktop\logo ceics def.png"/>
            <p:cNvPicPr>
              <a:picLocks noChangeAspect="1" noChangeArrowheads="1"/>
            </p:cNvPicPr>
            <p:nvPr/>
          </p:nvPicPr>
          <p:blipFill>
            <a:blip r:embed="rId4" cstate="print"/>
            <a:srcRect/>
            <a:stretch>
              <a:fillRect/>
            </a:stretch>
          </p:blipFill>
          <p:spPr bwMode="auto">
            <a:xfrm>
              <a:off x="7236296" y="6435748"/>
              <a:ext cx="1872208" cy="404522"/>
            </a:xfrm>
            <a:prstGeom prst="rect">
              <a:avLst/>
            </a:prstGeom>
            <a:noFill/>
            <a:ln w="9525">
              <a:noFill/>
              <a:miter lim="800000"/>
              <a:headEnd/>
              <a:tailEnd/>
            </a:ln>
          </p:spPr>
        </p:pic>
        <p:pic>
          <p:nvPicPr>
            <p:cNvPr id="96265" name="Picture 2"/>
            <p:cNvPicPr>
              <a:picLocks noChangeArrowheads="1"/>
            </p:cNvPicPr>
            <p:nvPr/>
          </p:nvPicPr>
          <p:blipFill>
            <a:blip r:embed="rId5" cstate="print"/>
            <a:srcRect/>
            <a:stretch>
              <a:fillRect/>
            </a:stretch>
          </p:blipFill>
          <p:spPr bwMode="auto">
            <a:xfrm rot="10800000">
              <a:off x="-18867" y="6377238"/>
              <a:ext cx="9162867" cy="64555"/>
            </a:xfrm>
            <a:prstGeom prst="rect">
              <a:avLst/>
            </a:prstGeom>
            <a:noFill/>
            <a:ln w="9525">
              <a:noFill/>
              <a:miter lim="800000"/>
              <a:headEnd/>
              <a:tailEnd/>
            </a:ln>
          </p:spPr>
        </p:pic>
      </p:grpSp>
      <p:sp>
        <p:nvSpPr>
          <p:cNvPr id="96258" name="Contenidor de contingut 2"/>
          <p:cNvSpPr>
            <a:spLocks noGrp="1"/>
          </p:cNvSpPr>
          <p:nvPr>
            <p:ph sz="quarter" idx="10"/>
          </p:nvPr>
        </p:nvSpPr>
        <p:spPr>
          <a:xfrm>
            <a:off x="98425" y="2565400"/>
            <a:ext cx="9010650" cy="1150938"/>
          </a:xfrm>
        </p:spPr>
        <p:txBody>
          <a:bodyPr/>
          <a:lstStyle/>
          <a:p>
            <a:pPr marL="0" indent="0" algn="r">
              <a:buFont typeface="Wingdings" pitchFamily="2" charset="2"/>
              <a:buNone/>
            </a:pPr>
            <a:r>
              <a:rPr lang="es-ES" sz="2400" smtClean="0">
                <a:solidFill>
                  <a:srgbClr val="910A0A"/>
                </a:solidFill>
              </a:rPr>
              <a:t>3. THE APPROACH </a:t>
            </a:r>
          </a:p>
          <a:p>
            <a:pPr marL="0" indent="0" algn="r">
              <a:buFont typeface="Wingdings" pitchFamily="2" charset="2"/>
              <a:buNone/>
            </a:pPr>
            <a:r>
              <a:rPr lang="es-ES" smtClean="0">
                <a:solidFill>
                  <a:schemeClr val="tx1"/>
                </a:solidFill>
              </a:rPr>
              <a:t>Applied Methodology</a:t>
            </a:r>
            <a:r>
              <a:rPr lang="en-GB" smtClean="0">
                <a:solidFill>
                  <a:schemeClr val="tx1"/>
                </a:solidFill>
              </a:rPr>
              <a:t>. HRS4R</a:t>
            </a:r>
          </a:p>
          <a:p>
            <a:pPr marL="0" indent="0" algn="r">
              <a:buFont typeface="Wingdings" pitchFamily="2" charset="2"/>
              <a:buNone/>
            </a:pPr>
            <a:endParaRPr lang="es-ES" smtClean="0">
              <a:solidFill>
                <a:schemeClr val="tx1"/>
              </a:solidFill>
            </a:endParaRPr>
          </a:p>
        </p:txBody>
      </p:sp>
      <p:pic>
        <p:nvPicPr>
          <p:cNvPr id="96259" name="Picture 2"/>
          <p:cNvPicPr>
            <a:picLocks noChangeArrowheads="1"/>
          </p:cNvPicPr>
          <p:nvPr/>
        </p:nvPicPr>
        <p:blipFill>
          <a:blip r:embed="rId6" cstate="print"/>
          <a:srcRect/>
          <a:stretch>
            <a:fillRect/>
          </a:stretch>
        </p:blipFill>
        <p:spPr bwMode="auto">
          <a:xfrm>
            <a:off x="0" y="692150"/>
            <a:ext cx="9163050" cy="74613"/>
          </a:xfrm>
          <a:prstGeom prst="rect">
            <a:avLst/>
          </a:prstGeom>
          <a:noFill/>
          <a:ln w="9525">
            <a:noFill/>
            <a:miter lim="800000"/>
            <a:headEnd/>
            <a:tailEnd/>
          </a:ln>
        </p:spPr>
      </p:pic>
      <p:sp>
        <p:nvSpPr>
          <p:cNvPr id="18" name="Text Box 4"/>
          <p:cNvSpPr txBox="1">
            <a:spLocks noChangeArrowheads="1"/>
          </p:cNvSpPr>
          <p:nvPr/>
        </p:nvSpPr>
        <p:spPr bwMode="auto">
          <a:xfrm>
            <a:off x="-12700" y="0"/>
            <a:ext cx="9150350" cy="64611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ca-ES" sz="3600" b="1" dirty="0">
                <a:solidFill>
                  <a:schemeClr val="bg1"/>
                </a:solidFill>
                <a:latin typeface="Calibri" pitchFamily="34" charset="0"/>
              </a:rPr>
              <a:t>APLICATION HR – EXCELLENCE IN RESEARCH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sz="quarter" idx="10"/>
          </p:nvPr>
        </p:nvSpPr>
        <p:spPr>
          <a:xfrm>
            <a:off x="0" y="766763"/>
            <a:ext cx="8964613" cy="4906962"/>
          </a:xfrm>
        </p:spPr>
        <p:txBody>
          <a:bodyPr>
            <a:normAutofit/>
          </a:bodyPr>
          <a:lstStyle/>
          <a:p>
            <a:endParaRPr lang="en-GB" sz="2800" b="0" smtClean="0">
              <a:solidFill>
                <a:srgbClr val="404040"/>
              </a:solidFill>
            </a:endParaRPr>
          </a:p>
          <a:p>
            <a:endParaRPr lang="en-GB" sz="2800" b="0" smtClean="0">
              <a:solidFill>
                <a:srgbClr val="404040"/>
              </a:solidFill>
            </a:endParaRPr>
          </a:p>
          <a:p>
            <a:r>
              <a:rPr lang="en-GB" sz="2800" b="0" smtClean="0">
                <a:solidFill>
                  <a:srgbClr val="404040"/>
                </a:solidFill>
              </a:rPr>
              <a:t>Participating in the HRS4R requires the university to endorse the principles of the Charter and Code. </a:t>
            </a:r>
          </a:p>
          <a:p>
            <a:r>
              <a:rPr lang="en-US" sz="2800" b="0" smtClean="0">
                <a:solidFill>
                  <a:srgbClr val="404040"/>
                </a:solidFill>
              </a:rPr>
              <a:t>The</a:t>
            </a:r>
            <a:r>
              <a:rPr lang="en-US" sz="2800" smtClean="0">
                <a:solidFill>
                  <a:srgbClr val="8C1E28"/>
                </a:solidFill>
              </a:rPr>
              <a:t> Universitat Rovira i Virgili </a:t>
            </a:r>
            <a:r>
              <a:rPr lang="en-US" sz="2800" b="0" smtClean="0">
                <a:solidFill>
                  <a:srgbClr val="404040"/>
                </a:solidFill>
              </a:rPr>
              <a:t>welcomes and supports the Recommendation of the European Commission 2005/251/EC on "The European Charter for Researchers" and "The Code of Conduct for the Recruitment of Researchers".</a:t>
            </a:r>
            <a:r>
              <a:rPr lang="en-US" sz="2800" b="0" i="1" smtClean="0">
                <a:solidFill>
                  <a:srgbClr val="404040"/>
                </a:solidFill>
              </a:rPr>
              <a:t> </a:t>
            </a:r>
            <a:r>
              <a:rPr lang="en-US" sz="2800" b="0" smtClean="0">
                <a:solidFill>
                  <a:srgbClr val="404040"/>
                </a:solidFill>
              </a:rPr>
              <a:t>The text was approved by the Governing Council of the University on 28th December, 2008.</a:t>
            </a:r>
            <a:endParaRPr lang="en-GB" sz="2800" b="0" smtClean="0">
              <a:solidFill>
                <a:srgbClr val="404040"/>
              </a:solidFill>
            </a:endParaRPr>
          </a:p>
        </p:txBody>
      </p:sp>
      <p:pic>
        <p:nvPicPr>
          <p:cNvPr id="98306" name="Picture 2"/>
          <p:cNvPicPr>
            <a:picLocks noChangeArrowheads="1"/>
          </p:cNvPicPr>
          <p:nvPr/>
        </p:nvPicPr>
        <p:blipFill>
          <a:blip r:embed="rId3" cstate="print"/>
          <a:srcRect/>
          <a:stretch>
            <a:fillRect/>
          </a:stretch>
        </p:blipFill>
        <p:spPr bwMode="auto">
          <a:xfrm>
            <a:off x="0" y="692150"/>
            <a:ext cx="9163050" cy="74613"/>
          </a:xfrm>
          <a:prstGeom prst="rect">
            <a:avLst/>
          </a:prstGeom>
          <a:noFill/>
          <a:ln w="9525">
            <a:noFill/>
            <a:miter lim="800000"/>
            <a:headEnd/>
            <a:tailEnd/>
          </a:ln>
        </p:spPr>
      </p:pic>
      <p:sp>
        <p:nvSpPr>
          <p:cNvPr id="5" name="Contenidor de contingut 1"/>
          <p:cNvSpPr txBox="1">
            <a:spLocks/>
          </p:cNvSpPr>
          <p:nvPr/>
        </p:nvSpPr>
        <p:spPr>
          <a:xfrm>
            <a:off x="0" y="-1"/>
            <a:ext cx="4572000" cy="640743"/>
          </a:xfrm>
          <a:prstGeom prst="rect">
            <a:avLst/>
          </a:prstGeom>
        </p:spPr>
        <p:txBody>
          <a:bodyPr anchor="ctr">
            <a:normAutofit/>
          </a:bodyPr>
          <a:lstStyle>
            <a:lvl1pPr marL="0" indent="0" algn="ctr" defTabSz="914400" rtl="0" eaLnBrk="1" latinLnBrk="0" hangingPunct="1">
              <a:spcBef>
                <a:spcPts val="0"/>
              </a:spcBef>
              <a:buFont typeface="Arial" panose="020B0604020202020204" pitchFamily="34" charset="0"/>
              <a:buNone/>
              <a:defRPr sz="2400" b="1" u="sng" kern="1200">
                <a:solidFill>
                  <a:srgbClr val="910A0A"/>
                </a:solidFill>
                <a:latin typeface="Calibri" pitchFamily="34" charset="0"/>
                <a:ea typeface="Verdana" pitchFamily="34" charset="0"/>
                <a:cs typeface="Calibri" pitchFamily="34" charset="0"/>
              </a:defRPr>
            </a:lvl1pPr>
            <a:lvl2pPr marL="457200" indent="0" algn="ctr" defTabSz="914400" rtl="0" eaLnBrk="1" latinLnBrk="0" hangingPunct="1">
              <a:spcBef>
                <a:spcPts val="0"/>
              </a:spcBef>
              <a:buFont typeface="Arial" panose="020B0604020202020204" pitchFamily="34" charset="0"/>
              <a:buNone/>
              <a:defRPr sz="2000" b="1" u="sng" kern="1200">
                <a:solidFill>
                  <a:srgbClr val="910A0A"/>
                </a:solidFill>
                <a:latin typeface="Calibri" pitchFamily="34" charset="0"/>
                <a:ea typeface="Verdana" pitchFamily="34" charset="0"/>
                <a:cs typeface="Calibr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8" indent="0">
              <a:spcBef>
                <a:spcPts val="0"/>
              </a:spcBef>
              <a:buFont typeface="Arial" panose="020B0604020202020204" pitchFamily="34" charset="0"/>
              <a:buNone/>
              <a:defRPr/>
            </a:pPr>
            <a:r>
              <a:rPr lang="es-ES" sz="2400" b="1" dirty="0" err="1">
                <a:solidFill>
                  <a:srgbClr val="910A0A"/>
                </a:solidFill>
                <a:ea typeface="Verdana" pitchFamily="34" charset="0"/>
                <a:cs typeface="Calibri" pitchFamily="34" charset="0"/>
              </a:rPr>
              <a:t>The</a:t>
            </a:r>
            <a:r>
              <a:rPr lang="es-ES" sz="2400" b="1" dirty="0">
                <a:solidFill>
                  <a:srgbClr val="910A0A"/>
                </a:solidFill>
                <a:ea typeface="Verdana" pitchFamily="34" charset="0"/>
                <a:cs typeface="Calibri" pitchFamily="34" charset="0"/>
              </a:rPr>
              <a:t> </a:t>
            </a:r>
            <a:r>
              <a:rPr lang="es-ES" sz="2400" b="1" dirty="0" err="1">
                <a:solidFill>
                  <a:srgbClr val="910A0A"/>
                </a:solidFill>
                <a:ea typeface="Verdana" pitchFamily="34" charset="0"/>
                <a:cs typeface="Calibri" pitchFamily="34" charset="0"/>
              </a:rPr>
              <a:t>approach</a:t>
            </a:r>
            <a:endParaRPr lang="es-ES" sz="2400" b="1" dirty="0">
              <a:solidFill>
                <a:srgbClr val="910A0A"/>
              </a:solidFill>
              <a:ea typeface="Verdana" pitchFamily="34" charset="0"/>
              <a:cs typeface="Calibri" pitchFamily="34" charset="0"/>
            </a:endParaRPr>
          </a:p>
        </p:txBody>
      </p:sp>
      <p:sp>
        <p:nvSpPr>
          <p:cNvPr id="98308" name="Contenidor de contingut 1"/>
          <p:cNvSpPr txBox="1">
            <a:spLocks/>
          </p:cNvSpPr>
          <p:nvPr/>
        </p:nvSpPr>
        <p:spPr bwMode="auto">
          <a:xfrm>
            <a:off x="4556125" y="52388"/>
            <a:ext cx="4572000" cy="588962"/>
          </a:xfrm>
          <a:prstGeom prst="rect">
            <a:avLst/>
          </a:prstGeom>
          <a:noFill/>
          <a:ln w="9525">
            <a:noFill/>
            <a:miter lim="800000"/>
            <a:headEnd/>
            <a:tailEnd/>
          </a:ln>
        </p:spPr>
        <p:txBody>
          <a:bodyPr anchor="ctr"/>
          <a:lstStyle/>
          <a:p>
            <a:pPr algn="r">
              <a:buFont typeface="Arial" pitchFamily="34" charset="0"/>
              <a:buNone/>
            </a:pPr>
            <a:r>
              <a:rPr lang="en-GB" sz="2000">
                <a:latin typeface="Calibri" pitchFamily="34" charset="0"/>
                <a:ea typeface="Verdana" pitchFamily="34" charset="0"/>
                <a:cs typeface="Calibri" pitchFamily="34" charset="0"/>
              </a:rPr>
              <a:t>Applied Methodology. HRS4R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idor de contingut 1"/>
          <p:cNvSpPr>
            <a:spLocks noGrp="1"/>
          </p:cNvSpPr>
          <p:nvPr>
            <p:ph sz="quarter" idx="11"/>
          </p:nvPr>
        </p:nvSpPr>
        <p:spPr>
          <a:xfrm>
            <a:off x="0" y="0"/>
            <a:ext cx="9144000" cy="641350"/>
          </a:xfrm>
          <a:solidFill>
            <a:schemeClr val="bg1"/>
          </a:solidFill>
        </p:spPr>
        <p:txBody>
          <a:bodyPr/>
          <a:lstStyle/>
          <a:p>
            <a:pPr algn="l">
              <a:spcBef>
                <a:spcPct val="0"/>
              </a:spcBef>
            </a:pPr>
            <a:r>
              <a:rPr lang="es-ES" u="none" smtClean="0"/>
              <a:t>Índex</a:t>
            </a:r>
          </a:p>
        </p:txBody>
      </p:sp>
      <p:sp>
        <p:nvSpPr>
          <p:cNvPr id="3" name="Contenidor de contingut 2"/>
          <p:cNvSpPr>
            <a:spLocks noGrp="1"/>
          </p:cNvSpPr>
          <p:nvPr>
            <p:ph sz="quarter" idx="10"/>
          </p:nvPr>
        </p:nvSpPr>
        <p:spPr/>
        <p:txBody>
          <a:bodyPr rtlCol="0">
            <a:normAutofit/>
          </a:bodyPr>
          <a:lstStyle/>
          <a:p>
            <a:pPr marL="0" indent="0" fontAlgn="auto">
              <a:spcAft>
                <a:spcPts val="0"/>
              </a:spcAft>
              <a:buFont typeface="Wingdings" pitchFamily="2" charset="2"/>
              <a:buNone/>
              <a:defRPr/>
            </a:pPr>
            <a:r>
              <a:rPr lang="es-ES" dirty="0" smtClean="0">
                <a:solidFill>
                  <a:srgbClr val="C00000"/>
                </a:solidFill>
              </a:rPr>
              <a:t>   </a:t>
            </a:r>
          </a:p>
          <a:p>
            <a:pPr fontAlgn="auto">
              <a:spcAft>
                <a:spcPts val="0"/>
              </a:spcAft>
              <a:defRPr/>
            </a:pPr>
            <a:endParaRPr lang="es-ES" dirty="0">
              <a:solidFill>
                <a:srgbClr val="C00000"/>
              </a:solidFill>
            </a:endParaRPr>
          </a:p>
          <a:p>
            <a:pPr fontAlgn="auto">
              <a:spcAft>
                <a:spcPts val="0"/>
              </a:spcAft>
              <a:defRPr/>
            </a:pPr>
            <a:endParaRPr lang="es-ES" dirty="0" smtClean="0">
              <a:solidFill>
                <a:srgbClr val="C00000"/>
              </a:solidFill>
            </a:endParaRPr>
          </a:p>
          <a:p>
            <a:pPr fontAlgn="auto">
              <a:spcAft>
                <a:spcPts val="0"/>
              </a:spcAft>
              <a:defRPr/>
            </a:pPr>
            <a:endParaRPr lang="es-ES" dirty="0">
              <a:solidFill>
                <a:srgbClr val="C00000"/>
              </a:solidFill>
            </a:endParaRPr>
          </a:p>
          <a:p>
            <a:pPr fontAlgn="auto">
              <a:spcAft>
                <a:spcPts val="0"/>
              </a:spcAft>
              <a:defRPr/>
            </a:pPr>
            <a:endParaRPr lang="es-ES" dirty="0" smtClean="0">
              <a:solidFill>
                <a:srgbClr val="C00000"/>
              </a:solidFill>
            </a:endParaRPr>
          </a:p>
          <a:p>
            <a:pPr fontAlgn="auto">
              <a:spcAft>
                <a:spcPts val="0"/>
              </a:spcAft>
              <a:defRPr/>
            </a:pPr>
            <a:endParaRPr lang="es-ES" dirty="0">
              <a:solidFill>
                <a:srgbClr val="C00000"/>
              </a:solidFill>
            </a:endParaRPr>
          </a:p>
          <a:p>
            <a:pPr fontAlgn="auto">
              <a:spcAft>
                <a:spcPts val="0"/>
              </a:spcAft>
              <a:defRPr/>
            </a:pPr>
            <a:endParaRPr lang="es-ES" b="0" dirty="0" smtClean="0">
              <a:solidFill>
                <a:srgbClr val="C00000"/>
              </a:solidFill>
            </a:endParaRPr>
          </a:p>
          <a:p>
            <a:pPr marL="3657600" lvl="8" indent="0">
              <a:buFont typeface="Arial" panose="020B0604020202020204" pitchFamily="34" charset="0"/>
              <a:buNone/>
              <a:defRPr/>
            </a:pPr>
            <a:r>
              <a:rPr lang="es-ES" b="1" dirty="0" smtClean="0">
                <a:solidFill>
                  <a:srgbClr val="C00000"/>
                </a:solidFill>
              </a:rPr>
              <a:t>                             </a:t>
            </a:r>
            <a:endParaRPr lang="es-ES" b="1" dirty="0">
              <a:solidFill>
                <a:srgbClr val="C00000"/>
              </a:solidFill>
            </a:endParaRPr>
          </a:p>
        </p:txBody>
      </p:sp>
      <p:sp>
        <p:nvSpPr>
          <p:cNvPr id="4" name="Text Box 4"/>
          <p:cNvSpPr txBox="1">
            <a:spLocks noChangeArrowheads="1"/>
          </p:cNvSpPr>
          <p:nvPr/>
        </p:nvSpPr>
        <p:spPr bwMode="auto">
          <a:xfrm>
            <a:off x="900113" y="2276475"/>
            <a:ext cx="7272337" cy="3378200"/>
          </a:xfrm>
          <a:prstGeom prst="rect">
            <a:avLst/>
          </a:prstGeom>
          <a:solidFill>
            <a:schemeClr val="bg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a:spAutoFit/>
          </a:bodyPr>
          <a:lstStyle/>
          <a:p>
            <a:r>
              <a:rPr lang="en-GB" sz="2400" b="1">
                <a:solidFill>
                  <a:schemeClr val="tx1"/>
                </a:solidFill>
                <a:cs typeface="Arial" pitchFamily="34" charset="0"/>
              </a:rPr>
              <a:t>0. Introduction to HRS4R</a:t>
            </a:r>
          </a:p>
          <a:p>
            <a:pPr>
              <a:buFont typeface="Calibri" pitchFamily="34" charset="0"/>
              <a:buAutoNum type="arabicPeriod"/>
            </a:pPr>
            <a:r>
              <a:rPr lang="en-GB" sz="2400" b="1">
                <a:solidFill>
                  <a:schemeClr val="tx1"/>
                </a:solidFill>
                <a:cs typeface="Arial" pitchFamily="34" charset="0"/>
              </a:rPr>
              <a:t> Introducing the Universitat Rovira i Virgili (URV)</a:t>
            </a:r>
          </a:p>
          <a:p>
            <a:pPr>
              <a:buFont typeface="Calibri" pitchFamily="34" charset="0"/>
              <a:buAutoNum type="arabicPeriod"/>
            </a:pPr>
            <a:r>
              <a:rPr lang="en-GB" sz="2400" b="1">
                <a:solidFill>
                  <a:schemeClr val="tx1"/>
                </a:solidFill>
                <a:cs typeface="Arial" pitchFamily="34" charset="0"/>
              </a:rPr>
              <a:t> Towards HRS4R Excellence</a:t>
            </a:r>
          </a:p>
          <a:p>
            <a:pPr>
              <a:buFont typeface="Calibri" pitchFamily="34" charset="0"/>
              <a:buAutoNum type="arabicPeriod"/>
            </a:pPr>
            <a:r>
              <a:rPr lang="en-GB" sz="2400" b="1">
                <a:solidFill>
                  <a:schemeClr val="tx1"/>
                </a:solidFill>
                <a:cs typeface="Arial" pitchFamily="34" charset="0"/>
              </a:rPr>
              <a:t> The approach</a:t>
            </a:r>
          </a:p>
          <a:p>
            <a:pPr marL="1085850" lvl="1" indent="-342900">
              <a:buFontTx/>
              <a:buChar char="-"/>
            </a:pPr>
            <a:r>
              <a:rPr lang="en-GB" sz="2400" b="1">
                <a:solidFill>
                  <a:schemeClr val="tx1"/>
                </a:solidFill>
                <a:cs typeface="Arial" pitchFamily="34" charset="0"/>
              </a:rPr>
              <a:t>STEP 1: Internal Analysis</a:t>
            </a:r>
          </a:p>
          <a:p>
            <a:pPr marL="1085850" lvl="1" indent="-342900">
              <a:buFontTx/>
              <a:buChar char="-"/>
            </a:pPr>
            <a:r>
              <a:rPr lang="en-GB" sz="2400" b="1">
                <a:solidFill>
                  <a:schemeClr val="tx1"/>
                </a:solidFill>
                <a:cs typeface="Arial" pitchFamily="34" charset="0"/>
              </a:rPr>
              <a:t>STEP 2: Action Plan</a:t>
            </a:r>
          </a:p>
          <a:p>
            <a:pPr marL="1085850" lvl="1" indent="-342900">
              <a:buFontTx/>
              <a:buChar char="-"/>
            </a:pPr>
            <a:r>
              <a:rPr lang="en-GB" sz="2400" b="1">
                <a:solidFill>
                  <a:schemeClr val="tx1"/>
                </a:solidFill>
                <a:cs typeface="Arial" pitchFamily="34" charset="0"/>
              </a:rPr>
              <a:t>STEP 3: Application for EC acknowledgment</a:t>
            </a:r>
          </a:p>
          <a:p>
            <a:pPr marL="1085850" lvl="1" indent="-342900">
              <a:buFontTx/>
              <a:buChar char="-"/>
            </a:pPr>
            <a:r>
              <a:rPr lang="en-GB" sz="2400" b="1">
                <a:solidFill>
                  <a:schemeClr val="tx1"/>
                </a:solidFill>
                <a:cs typeface="Arial" pitchFamily="34" charset="0"/>
              </a:rPr>
              <a:t>OTHER STEPS</a:t>
            </a:r>
          </a:p>
          <a:p>
            <a:r>
              <a:rPr lang="en-GB" sz="2400" b="1">
                <a:solidFill>
                  <a:schemeClr val="tx1"/>
                </a:solidFill>
                <a:cs typeface="Arial" pitchFamily="34" charset="0"/>
              </a:rPr>
              <a:t>4. Annexes - Documents</a:t>
            </a:r>
          </a:p>
        </p:txBody>
      </p:sp>
      <p:pic>
        <p:nvPicPr>
          <p:cNvPr id="77828" name="Picture 2"/>
          <p:cNvPicPr>
            <a:picLocks noChangeArrowheads="1"/>
          </p:cNvPicPr>
          <p:nvPr/>
        </p:nvPicPr>
        <p:blipFill>
          <a:blip r:embed="rId3" cstate="print"/>
          <a:srcRect/>
          <a:stretch>
            <a:fillRect/>
          </a:stretch>
        </p:blipFill>
        <p:spPr bwMode="auto">
          <a:xfrm>
            <a:off x="0" y="692150"/>
            <a:ext cx="9163050" cy="7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sz="quarter" idx="10"/>
          </p:nvPr>
        </p:nvSpPr>
        <p:spPr>
          <a:xfrm>
            <a:off x="0" y="1341438"/>
            <a:ext cx="8964613" cy="4764087"/>
          </a:xfrm>
        </p:spPr>
        <p:txBody>
          <a:bodyPr>
            <a:normAutofit/>
          </a:bodyPr>
          <a:lstStyle/>
          <a:p>
            <a:r>
              <a:rPr lang="en-US" sz="2400" b="0" dirty="0" smtClean="0">
                <a:solidFill>
                  <a:srgbClr val="404040"/>
                </a:solidFill>
              </a:rPr>
              <a:t>The HRS4R consists of five steps: </a:t>
            </a:r>
          </a:p>
          <a:p>
            <a:pPr lvl="1">
              <a:buNone/>
            </a:pPr>
            <a:r>
              <a:rPr lang="en-US" sz="2400" dirty="0" smtClean="0"/>
              <a:t>1. Internal analysis</a:t>
            </a:r>
            <a:endParaRPr lang="ca-ES" sz="2400" dirty="0" smtClean="0"/>
          </a:p>
          <a:p>
            <a:pPr lvl="1">
              <a:buNone/>
            </a:pPr>
            <a:r>
              <a:rPr lang="en-US" sz="2400" dirty="0" smtClean="0"/>
              <a:t>2. Action plan</a:t>
            </a:r>
            <a:endParaRPr lang="ca-ES" sz="2400" dirty="0" smtClean="0"/>
          </a:p>
          <a:p>
            <a:pPr lvl="1">
              <a:buNone/>
            </a:pPr>
            <a:r>
              <a:rPr lang="en-US" sz="2400" dirty="0" smtClean="0"/>
              <a:t>3. Acknowledgment</a:t>
            </a:r>
            <a:endParaRPr lang="ca-ES" sz="2400" dirty="0" smtClean="0"/>
          </a:p>
          <a:p>
            <a:pPr lvl="1">
              <a:buNone/>
            </a:pPr>
            <a:r>
              <a:rPr lang="en-US" sz="2400" dirty="0" smtClean="0"/>
              <a:t>4. Self-assessment</a:t>
            </a:r>
            <a:endParaRPr lang="ca-ES" sz="2400" dirty="0" smtClean="0"/>
          </a:p>
          <a:p>
            <a:pPr lvl="1">
              <a:buNone/>
            </a:pPr>
            <a:r>
              <a:rPr lang="en-US" sz="2400" dirty="0" smtClean="0"/>
              <a:t>5. External assessment</a:t>
            </a:r>
          </a:p>
          <a:p>
            <a:pPr lvl="1">
              <a:buFont typeface="Arial" pitchFamily="34" charset="0"/>
              <a:buNone/>
            </a:pPr>
            <a:endParaRPr lang="en-US" sz="2400" dirty="0" smtClean="0"/>
          </a:p>
          <a:p>
            <a:r>
              <a:rPr lang="en-US" sz="2400" b="0" dirty="0" smtClean="0">
                <a:solidFill>
                  <a:srgbClr val="404040"/>
                </a:solidFill>
              </a:rPr>
              <a:t>Further information:  </a:t>
            </a:r>
            <a:r>
              <a:rPr lang="en-US" sz="2400" b="0" dirty="0" smtClean="0">
                <a:solidFill>
                  <a:srgbClr val="404040"/>
                </a:solidFill>
                <a:hlinkClick r:id="rId3"/>
              </a:rPr>
              <a:t>http://ec.europa.eu/euraxess/index.cfm/rights/whatIsAResearcher</a:t>
            </a:r>
            <a:r>
              <a:rPr lang="en-US" b="0" dirty="0" smtClean="0">
                <a:solidFill>
                  <a:srgbClr val="404040"/>
                </a:solidFill>
              </a:rPr>
              <a:t> </a:t>
            </a:r>
          </a:p>
        </p:txBody>
      </p:sp>
      <p:pic>
        <p:nvPicPr>
          <p:cNvPr id="99330" name="Picture 2"/>
          <p:cNvPicPr>
            <a:picLocks noChangeArrowheads="1"/>
          </p:cNvPicPr>
          <p:nvPr/>
        </p:nvPicPr>
        <p:blipFill>
          <a:blip r:embed="rId4" cstate="print"/>
          <a:srcRect/>
          <a:stretch>
            <a:fillRect/>
          </a:stretch>
        </p:blipFill>
        <p:spPr bwMode="auto">
          <a:xfrm>
            <a:off x="0" y="692150"/>
            <a:ext cx="9163050" cy="74613"/>
          </a:xfrm>
          <a:prstGeom prst="rect">
            <a:avLst/>
          </a:prstGeom>
          <a:noFill/>
          <a:ln w="9525">
            <a:noFill/>
            <a:miter lim="800000"/>
            <a:headEnd/>
            <a:tailEnd/>
          </a:ln>
        </p:spPr>
      </p:pic>
      <p:sp>
        <p:nvSpPr>
          <p:cNvPr id="5" name="Contenidor de contingut 1"/>
          <p:cNvSpPr txBox="1">
            <a:spLocks/>
          </p:cNvSpPr>
          <p:nvPr/>
        </p:nvSpPr>
        <p:spPr>
          <a:xfrm>
            <a:off x="0" y="-1"/>
            <a:ext cx="4572000" cy="640743"/>
          </a:xfrm>
          <a:prstGeom prst="rect">
            <a:avLst/>
          </a:prstGeom>
        </p:spPr>
        <p:txBody>
          <a:bodyPr anchor="ctr">
            <a:normAutofit/>
          </a:bodyPr>
          <a:lstStyle>
            <a:lvl1pPr marL="0" indent="0" algn="ctr" defTabSz="914400" rtl="0" eaLnBrk="1" latinLnBrk="0" hangingPunct="1">
              <a:spcBef>
                <a:spcPts val="0"/>
              </a:spcBef>
              <a:buFont typeface="Arial" panose="020B0604020202020204" pitchFamily="34" charset="0"/>
              <a:buNone/>
              <a:defRPr sz="2400" b="1" u="sng" kern="1200">
                <a:solidFill>
                  <a:srgbClr val="910A0A"/>
                </a:solidFill>
                <a:latin typeface="Calibri" pitchFamily="34" charset="0"/>
                <a:ea typeface="Verdana" pitchFamily="34" charset="0"/>
                <a:cs typeface="Calibri" pitchFamily="34" charset="0"/>
              </a:defRPr>
            </a:lvl1pPr>
            <a:lvl2pPr marL="457200" indent="0" algn="ctr" defTabSz="914400" rtl="0" eaLnBrk="1" latinLnBrk="0" hangingPunct="1">
              <a:spcBef>
                <a:spcPts val="0"/>
              </a:spcBef>
              <a:buFont typeface="Arial" panose="020B0604020202020204" pitchFamily="34" charset="0"/>
              <a:buNone/>
              <a:defRPr sz="2000" b="1" u="sng" kern="1200">
                <a:solidFill>
                  <a:srgbClr val="910A0A"/>
                </a:solidFill>
                <a:latin typeface="Calibri" pitchFamily="34" charset="0"/>
                <a:ea typeface="Verdana" pitchFamily="34" charset="0"/>
                <a:cs typeface="Calibr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8" indent="0">
              <a:spcBef>
                <a:spcPts val="0"/>
              </a:spcBef>
              <a:buFont typeface="Arial" panose="020B0604020202020204" pitchFamily="34" charset="0"/>
              <a:buNone/>
              <a:defRPr/>
            </a:pPr>
            <a:r>
              <a:rPr lang="es-ES" sz="2400" b="1" dirty="0" err="1">
                <a:solidFill>
                  <a:srgbClr val="910A0A"/>
                </a:solidFill>
                <a:ea typeface="Verdana" pitchFamily="34" charset="0"/>
                <a:cs typeface="Calibri" pitchFamily="34" charset="0"/>
              </a:rPr>
              <a:t>The</a:t>
            </a:r>
            <a:r>
              <a:rPr lang="es-ES" sz="2400" b="1" dirty="0">
                <a:solidFill>
                  <a:srgbClr val="910A0A"/>
                </a:solidFill>
                <a:ea typeface="Verdana" pitchFamily="34" charset="0"/>
                <a:cs typeface="Calibri" pitchFamily="34" charset="0"/>
              </a:rPr>
              <a:t> </a:t>
            </a:r>
            <a:r>
              <a:rPr lang="es-ES" sz="2400" b="1" dirty="0" err="1">
                <a:solidFill>
                  <a:srgbClr val="910A0A"/>
                </a:solidFill>
                <a:ea typeface="Verdana" pitchFamily="34" charset="0"/>
                <a:cs typeface="Calibri" pitchFamily="34" charset="0"/>
              </a:rPr>
              <a:t>approach</a:t>
            </a:r>
            <a:endParaRPr lang="es-ES" sz="2400" b="1" dirty="0">
              <a:solidFill>
                <a:srgbClr val="910A0A"/>
              </a:solidFill>
              <a:ea typeface="Verdana" pitchFamily="34" charset="0"/>
              <a:cs typeface="Calibri" pitchFamily="34" charset="0"/>
            </a:endParaRPr>
          </a:p>
        </p:txBody>
      </p:sp>
      <p:sp>
        <p:nvSpPr>
          <p:cNvPr id="99332" name="Contenidor de contingut 1"/>
          <p:cNvSpPr txBox="1">
            <a:spLocks/>
          </p:cNvSpPr>
          <p:nvPr/>
        </p:nvSpPr>
        <p:spPr bwMode="auto">
          <a:xfrm>
            <a:off x="4556125" y="52388"/>
            <a:ext cx="4572000" cy="588962"/>
          </a:xfrm>
          <a:prstGeom prst="rect">
            <a:avLst/>
          </a:prstGeom>
          <a:noFill/>
          <a:ln w="9525">
            <a:noFill/>
            <a:miter lim="800000"/>
            <a:headEnd/>
            <a:tailEnd/>
          </a:ln>
        </p:spPr>
        <p:txBody>
          <a:bodyPr anchor="ctr"/>
          <a:lstStyle/>
          <a:p>
            <a:pPr algn="r">
              <a:buFont typeface="Arial" pitchFamily="34" charset="0"/>
              <a:buNone/>
            </a:pPr>
            <a:r>
              <a:rPr lang="en-GB" sz="2000">
                <a:latin typeface="Calibri" pitchFamily="34" charset="0"/>
                <a:ea typeface="Verdana" pitchFamily="34" charset="0"/>
                <a:cs typeface="Calibri" pitchFamily="34" charset="0"/>
              </a:rPr>
              <a:t>Applied Methodology. HRS4R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Contenidor de contingut 1"/>
          <p:cNvSpPr>
            <a:spLocks noGrp="1"/>
          </p:cNvSpPr>
          <p:nvPr>
            <p:ph sz="quarter" idx="11"/>
          </p:nvPr>
        </p:nvSpPr>
        <p:spPr>
          <a:xfrm>
            <a:off x="9525" y="476250"/>
            <a:ext cx="9144000" cy="1041400"/>
          </a:xfrm>
        </p:spPr>
        <p:txBody>
          <a:bodyPr/>
          <a:lstStyle/>
          <a:p>
            <a:pPr>
              <a:spcBef>
                <a:spcPct val="0"/>
              </a:spcBef>
            </a:pPr>
            <a:r>
              <a:rPr lang="ca-ES" u="none" smtClean="0"/>
              <a:t>STEP 1. INTERNAL ANALYSIS. URV’S DOCUMENT ANALYSIS  (I)</a:t>
            </a:r>
          </a:p>
        </p:txBody>
      </p:sp>
      <p:sp>
        <p:nvSpPr>
          <p:cNvPr id="3" name="Contenidor de contingut 2"/>
          <p:cNvSpPr>
            <a:spLocks noGrp="1"/>
          </p:cNvSpPr>
          <p:nvPr>
            <p:ph sz="quarter" idx="10"/>
          </p:nvPr>
        </p:nvSpPr>
        <p:spPr>
          <a:xfrm>
            <a:off x="0" y="1125538"/>
            <a:ext cx="9128125" cy="5267325"/>
          </a:xfrm>
        </p:spPr>
        <p:txBody>
          <a:bodyPr>
            <a:normAutofit fontScale="92500" lnSpcReduction="10000"/>
          </a:bodyPr>
          <a:lstStyle/>
          <a:p>
            <a:pPr marL="0" indent="0" algn="just">
              <a:buFont typeface="Wingdings" pitchFamily="2" charset="2"/>
              <a:buNone/>
            </a:pPr>
            <a:r>
              <a:rPr lang="en-US" dirty="0" smtClean="0">
                <a:solidFill>
                  <a:srgbClr val="404040"/>
                </a:solidFill>
              </a:rPr>
              <a:t>Methodology</a:t>
            </a:r>
            <a:endParaRPr lang="en-US" dirty="0" smtClean="0">
              <a:solidFill>
                <a:srgbClr val="404040"/>
              </a:solidFill>
            </a:endParaRPr>
          </a:p>
          <a:p>
            <a:pPr marL="0" indent="0" algn="just"/>
            <a:r>
              <a:rPr lang="en-US" b="0" dirty="0" smtClean="0">
                <a:solidFill>
                  <a:srgbClr val="404040"/>
                </a:solidFill>
              </a:rPr>
              <a:t> A standard format can be used for the internal analysis (Step 1), which must result in an action plan (Step 2). </a:t>
            </a:r>
          </a:p>
          <a:p>
            <a:pPr marL="0" indent="0" algn="just"/>
            <a:r>
              <a:rPr lang="en-US" b="0" dirty="0" smtClean="0">
                <a:solidFill>
                  <a:srgbClr val="404040"/>
                </a:solidFill>
              </a:rPr>
              <a:t> The URV internal analysis has three tracks: </a:t>
            </a:r>
          </a:p>
          <a:p>
            <a:pPr lvl="1" algn="just">
              <a:buFont typeface="Arial" pitchFamily="34" charset="0"/>
              <a:buNone/>
            </a:pPr>
            <a:r>
              <a:rPr lang="en-US" sz="2000" dirty="0" smtClean="0"/>
              <a:t>1. An inventory of external legal regulations relating to the various principles of the Charter and Code of Conduct (document analysis). </a:t>
            </a:r>
          </a:p>
          <a:p>
            <a:pPr lvl="1" algn="just">
              <a:buFont typeface="Arial" pitchFamily="34" charset="0"/>
              <a:buNone/>
            </a:pPr>
            <a:r>
              <a:rPr lang="en-US" sz="2000" dirty="0" smtClean="0"/>
              <a:t>2. An inventory of internal regulations (document analysis)</a:t>
            </a:r>
            <a:endParaRPr lang="ca-ES" sz="2000" dirty="0" smtClean="0"/>
          </a:p>
          <a:p>
            <a:pPr lvl="1" algn="just">
              <a:buFont typeface="Arial" pitchFamily="34" charset="0"/>
              <a:buNone/>
            </a:pPr>
            <a:r>
              <a:rPr lang="en-US" sz="2000" dirty="0" smtClean="0"/>
              <a:t>3. An inventory of practices relating to the various principles of the Charter and Code of Conduct (best practice analysis). </a:t>
            </a:r>
            <a:endParaRPr lang="ca-ES" sz="2000" dirty="0" smtClean="0"/>
          </a:p>
          <a:p>
            <a:pPr marL="0" indent="0" algn="just"/>
            <a:r>
              <a:rPr lang="en-US" b="0" dirty="0" smtClean="0">
                <a:solidFill>
                  <a:srgbClr val="404040"/>
                </a:solidFill>
              </a:rPr>
              <a:t> The URV RDI Manager carried out the document analysis (inventory of laws and regulations) in conjunction with the Quality Department and HR Department. The internal analysis template document was filled in and a matrix was constructed using principles and legislation/internal rules/internal practices.</a:t>
            </a:r>
          </a:p>
          <a:p>
            <a:pPr marL="0" indent="0" algn="just"/>
            <a:r>
              <a:rPr lang="en-US" dirty="0">
                <a:solidFill>
                  <a:srgbClr val="404040"/>
                </a:solidFill>
              </a:rPr>
              <a:t> </a:t>
            </a:r>
            <a:r>
              <a:rPr lang="en-US" dirty="0" smtClean="0">
                <a:solidFill>
                  <a:srgbClr val="404040"/>
                </a:solidFill>
              </a:rPr>
              <a:t>Representatives of </a:t>
            </a:r>
            <a:r>
              <a:rPr lang="en-US" dirty="0" smtClean="0">
                <a:solidFill>
                  <a:srgbClr val="404040"/>
                </a:solidFill>
              </a:rPr>
              <a:t>researchers (from R1 to R4) </a:t>
            </a:r>
            <a:r>
              <a:rPr lang="en-US" dirty="0" smtClean="0">
                <a:solidFill>
                  <a:srgbClr val="404040"/>
                </a:solidFill>
              </a:rPr>
              <a:t>participated and validated the internal analysis via </a:t>
            </a:r>
            <a:r>
              <a:rPr lang="en-US" dirty="0" smtClean="0">
                <a:solidFill>
                  <a:srgbClr val="404040"/>
                </a:solidFill>
              </a:rPr>
              <a:t>their participation </a:t>
            </a:r>
            <a:r>
              <a:rPr lang="en-US" dirty="0" smtClean="0">
                <a:solidFill>
                  <a:srgbClr val="404040"/>
                </a:solidFill>
              </a:rPr>
              <a:t>on the Research and Knowledge Transfer URV Commission and the Human Resources URV Commission. Both commissions are gender and knowledge area balanced, to guarantee an broader and equal vision on research concerning aspects.</a:t>
            </a:r>
          </a:p>
        </p:txBody>
      </p:sp>
      <p:pic>
        <p:nvPicPr>
          <p:cNvPr id="100355" name="Picture 2"/>
          <p:cNvPicPr>
            <a:picLocks noChangeArrowheads="1"/>
          </p:cNvPicPr>
          <p:nvPr/>
        </p:nvPicPr>
        <p:blipFill>
          <a:blip r:embed="rId3" cstate="print"/>
          <a:srcRect/>
          <a:stretch>
            <a:fillRect/>
          </a:stretch>
        </p:blipFill>
        <p:spPr bwMode="auto">
          <a:xfrm>
            <a:off x="0" y="692150"/>
            <a:ext cx="9163050" cy="74613"/>
          </a:xfrm>
          <a:prstGeom prst="rect">
            <a:avLst/>
          </a:prstGeom>
          <a:noFill/>
          <a:ln w="9525">
            <a:noFill/>
            <a:miter lim="800000"/>
            <a:headEnd/>
            <a:tailEnd/>
          </a:ln>
        </p:spPr>
      </p:pic>
      <p:sp>
        <p:nvSpPr>
          <p:cNvPr id="5" name="Contenidor de contingut 1"/>
          <p:cNvSpPr txBox="1">
            <a:spLocks/>
          </p:cNvSpPr>
          <p:nvPr/>
        </p:nvSpPr>
        <p:spPr>
          <a:xfrm>
            <a:off x="0" y="-1"/>
            <a:ext cx="4572000" cy="640743"/>
          </a:xfrm>
          <a:prstGeom prst="rect">
            <a:avLst/>
          </a:prstGeom>
        </p:spPr>
        <p:txBody>
          <a:bodyPr anchor="ctr">
            <a:normAutofit/>
          </a:bodyPr>
          <a:lstStyle>
            <a:lvl1pPr marL="0" indent="0" algn="ctr" defTabSz="914400" rtl="0" eaLnBrk="1" latinLnBrk="0" hangingPunct="1">
              <a:spcBef>
                <a:spcPts val="0"/>
              </a:spcBef>
              <a:buFont typeface="Arial" panose="020B0604020202020204" pitchFamily="34" charset="0"/>
              <a:buNone/>
              <a:defRPr sz="2400" b="1" u="sng" kern="1200">
                <a:solidFill>
                  <a:srgbClr val="910A0A"/>
                </a:solidFill>
                <a:latin typeface="Calibri" pitchFamily="34" charset="0"/>
                <a:ea typeface="Verdana" pitchFamily="34" charset="0"/>
                <a:cs typeface="Calibri" pitchFamily="34" charset="0"/>
              </a:defRPr>
            </a:lvl1pPr>
            <a:lvl2pPr marL="457200" indent="0" algn="ctr" defTabSz="914400" rtl="0" eaLnBrk="1" latinLnBrk="0" hangingPunct="1">
              <a:spcBef>
                <a:spcPts val="0"/>
              </a:spcBef>
              <a:buFont typeface="Arial" panose="020B0604020202020204" pitchFamily="34" charset="0"/>
              <a:buNone/>
              <a:defRPr sz="2000" b="1" u="sng" kern="1200">
                <a:solidFill>
                  <a:srgbClr val="910A0A"/>
                </a:solidFill>
                <a:latin typeface="Calibri" pitchFamily="34" charset="0"/>
                <a:ea typeface="Verdana" pitchFamily="34" charset="0"/>
                <a:cs typeface="Calibr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8" indent="0">
              <a:spcBef>
                <a:spcPts val="0"/>
              </a:spcBef>
              <a:buFont typeface="Arial" panose="020B0604020202020204" pitchFamily="34" charset="0"/>
              <a:buNone/>
              <a:defRPr/>
            </a:pPr>
            <a:r>
              <a:rPr lang="es-ES" sz="2400" b="1" dirty="0" err="1">
                <a:solidFill>
                  <a:srgbClr val="910A0A"/>
                </a:solidFill>
                <a:ea typeface="Verdana" pitchFamily="34" charset="0"/>
                <a:cs typeface="Calibri" pitchFamily="34" charset="0"/>
              </a:rPr>
              <a:t>The</a:t>
            </a:r>
            <a:r>
              <a:rPr lang="es-ES" sz="2400" b="1" dirty="0">
                <a:solidFill>
                  <a:srgbClr val="910A0A"/>
                </a:solidFill>
                <a:ea typeface="Verdana" pitchFamily="34" charset="0"/>
                <a:cs typeface="Calibri" pitchFamily="34" charset="0"/>
              </a:rPr>
              <a:t> </a:t>
            </a:r>
            <a:r>
              <a:rPr lang="es-ES" sz="2400" b="1" dirty="0" err="1">
                <a:solidFill>
                  <a:srgbClr val="910A0A"/>
                </a:solidFill>
                <a:ea typeface="Verdana" pitchFamily="34" charset="0"/>
                <a:cs typeface="Calibri" pitchFamily="34" charset="0"/>
              </a:rPr>
              <a:t>approach</a:t>
            </a:r>
            <a:endParaRPr lang="es-ES" sz="2400" b="1" dirty="0">
              <a:solidFill>
                <a:srgbClr val="910A0A"/>
              </a:solidFill>
              <a:ea typeface="Verdana" pitchFamily="34" charset="0"/>
              <a:cs typeface="Calibri" pitchFamily="34" charset="0"/>
            </a:endParaRPr>
          </a:p>
        </p:txBody>
      </p:sp>
      <p:sp>
        <p:nvSpPr>
          <p:cNvPr id="100357" name="Contenidor de contingut 1"/>
          <p:cNvSpPr txBox="1">
            <a:spLocks/>
          </p:cNvSpPr>
          <p:nvPr/>
        </p:nvSpPr>
        <p:spPr bwMode="auto">
          <a:xfrm>
            <a:off x="4556125" y="52388"/>
            <a:ext cx="4572000" cy="588962"/>
          </a:xfrm>
          <a:prstGeom prst="rect">
            <a:avLst/>
          </a:prstGeom>
          <a:noFill/>
          <a:ln w="9525">
            <a:noFill/>
            <a:miter lim="800000"/>
            <a:headEnd/>
            <a:tailEnd/>
          </a:ln>
        </p:spPr>
        <p:txBody>
          <a:bodyPr anchor="ctr"/>
          <a:lstStyle/>
          <a:p>
            <a:pPr algn="r">
              <a:buFont typeface="Arial" pitchFamily="34" charset="0"/>
              <a:buNone/>
            </a:pPr>
            <a:r>
              <a:rPr lang="en-GB" sz="2000">
                <a:latin typeface="Calibri" pitchFamily="34" charset="0"/>
                <a:ea typeface="Verdana" pitchFamily="34" charset="0"/>
                <a:cs typeface="Calibri" pitchFamily="34" charset="0"/>
              </a:rPr>
              <a:t>Applied Methodology. HRS4R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Contenidor de contingut 1"/>
          <p:cNvSpPr>
            <a:spLocks noGrp="1"/>
          </p:cNvSpPr>
          <p:nvPr>
            <p:ph sz="quarter" idx="11"/>
          </p:nvPr>
        </p:nvSpPr>
        <p:spPr>
          <a:xfrm>
            <a:off x="-15875" y="549275"/>
            <a:ext cx="9144000" cy="1039813"/>
          </a:xfrm>
        </p:spPr>
        <p:txBody>
          <a:bodyPr/>
          <a:lstStyle/>
          <a:p>
            <a:pPr>
              <a:spcBef>
                <a:spcPct val="0"/>
              </a:spcBef>
            </a:pPr>
            <a:r>
              <a:rPr lang="ca-ES" u="none" smtClean="0"/>
              <a:t>STEP 1. URV’S DOCUMENT ANALYSIS (II)</a:t>
            </a:r>
          </a:p>
        </p:txBody>
      </p:sp>
      <p:sp>
        <p:nvSpPr>
          <p:cNvPr id="3" name="Contenidor de contingut 2"/>
          <p:cNvSpPr>
            <a:spLocks noGrp="1"/>
          </p:cNvSpPr>
          <p:nvPr>
            <p:ph sz="quarter" idx="10"/>
          </p:nvPr>
        </p:nvSpPr>
        <p:spPr>
          <a:xfrm>
            <a:off x="0" y="1196975"/>
            <a:ext cx="8964613" cy="5184775"/>
          </a:xfrm>
        </p:spPr>
        <p:txBody>
          <a:bodyPr>
            <a:normAutofit/>
          </a:bodyPr>
          <a:lstStyle/>
          <a:p>
            <a:pPr marL="0" indent="0">
              <a:buFont typeface="Wingdings" pitchFamily="2" charset="2"/>
              <a:buNone/>
            </a:pPr>
            <a:r>
              <a:rPr lang="en-US" dirty="0" smtClean="0">
                <a:solidFill>
                  <a:srgbClr val="404040"/>
                </a:solidFill>
              </a:rPr>
              <a:t>Results</a:t>
            </a:r>
            <a:endParaRPr lang="en-US" sz="2400" dirty="0" smtClean="0">
              <a:solidFill>
                <a:srgbClr val="404040"/>
              </a:solidFill>
            </a:endParaRPr>
          </a:p>
          <a:p>
            <a:pPr marL="0" indent="0">
              <a:buFont typeface="Wingdings" pitchFamily="2" charset="2"/>
              <a:buNone/>
            </a:pPr>
            <a:endParaRPr lang="en-US" dirty="0" smtClean="0">
              <a:solidFill>
                <a:srgbClr val="404040"/>
              </a:solidFill>
            </a:endParaRPr>
          </a:p>
          <a:p>
            <a:pPr marL="0" indent="0"/>
            <a:r>
              <a:rPr lang="en-US" b="0" dirty="0" smtClean="0">
                <a:solidFill>
                  <a:srgbClr val="404040"/>
                </a:solidFill>
              </a:rPr>
              <a:t> The inventory demonstrates that the principles have largely been reflected in the URV’s rules and regulations. Nearly every principle of the Charter and Code of Conduct can be referenced. </a:t>
            </a:r>
          </a:p>
          <a:p>
            <a:pPr marL="0" indent="0"/>
            <a:r>
              <a:rPr lang="en-US" b="0" dirty="0" smtClean="0">
                <a:solidFill>
                  <a:srgbClr val="404040"/>
                </a:solidFill>
              </a:rPr>
              <a:t> Most internal regulations and best practices have been adopted after a highly participative process. These processes often involved (see matrix for more details) </a:t>
            </a:r>
          </a:p>
          <a:p>
            <a:pPr lvl="1"/>
            <a:r>
              <a:rPr lang="en-US" sz="2000" dirty="0" smtClean="0"/>
              <a:t>core research and a technical team, who designed the proposed document,</a:t>
            </a:r>
          </a:p>
          <a:p>
            <a:pPr lvl="1"/>
            <a:r>
              <a:rPr lang="en-US" sz="2000" dirty="0" smtClean="0"/>
              <a:t>open consultation</a:t>
            </a:r>
          </a:p>
          <a:p>
            <a:pPr lvl="1"/>
            <a:r>
              <a:rPr lang="en-US" sz="2000" dirty="0" smtClean="0"/>
              <a:t>presentation to and approval by the competent commission (with representatives of researchers and technical staff)</a:t>
            </a:r>
          </a:p>
          <a:p>
            <a:pPr lvl="1"/>
            <a:r>
              <a:rPr lang="en-US" sz="2000" dirty="0" smtClean="0"/>
              <a:t>presentation to and approval by the Governing Council</a:t>
            </a:r>
            <a:endParaRPr lang="en-US" sz="2000" b="1" dirty="0" smtClean="0">
              <a:solidFill>
                <a:srgbClr val="FF0000"/>
              </a:solidFill>
            </a:endParaRPr>
          </a:p>
          <a:p>
            <a:pPr lvl="1"/>
            <a:r>
              <a:rPr lang="en-US" sz="2000" dirty="0" smtClean="0"/>
              <a:t>presentation to and approval by the Board of Trustees</a:t>
            </a:r>
            <a:endParaRPr lang="en-US" sz="2000" b="1" dirty="0" smtClean="0">
              <a:solidFill>
                <a:srgbClr val="FF0000"/>
              </a:solidFill>
            </a:endParaRPr>
          </a:p>
        </p:txBody>
      </p:sp>
      <p:pic>
        <p:nvPicPr>
          <p:cNvPr id="101379" name="Picture 2"/>
          <p:cNvPicPr>
            <a:picLocks noChangeArrowheads="1"/>
          </p:cNvPicPr>
          <p:nvPr/>
        </p:nvPicPr>
        <p:blipFill>
          <a:blip r:embed="rId3" cstate="print"/>
          <a:srcRect/>
          <a:stretch>
            <a:fillRect/>
          </a:stretch>
        </p:blipFill>
        <p:spPr bwMode="auto">
          <a:xfrm>
            <a:off x="0" y="692150"/>
            <a:ext cx="9163050" cy="74613"/>
          </a:xfrm>
          <a:prstGeom prst="rect">
            <a:avLst/>
          </a:prstGeom>
          <a:noFill/>
          <a:ln w="9525">
            <a:noFill/>
            <a:miter lim="800000"/>
            <a:headEnd/>
            <a:tailEnd/>
          </a:ln>
        </p:spPr>
      </p:pic>
      <p:sp>
        <p:nvSpPr>
          <p:cNvPr id="5" name="Contenidor de contingut 1"/>
          <p:cNvSpPr txBox="1">
            <a:spLocks/>
          </p:cNvSpPr>
          <p:nvPr/>
        </p:nvSpPr>
        <p:spPr>
          <a:xfrm>
            <a:off x="0" y="-1"/>
            <a:ext cx="4572000" cy="640743"/>
          </a:xfrm>
          <a:prstGeom prst="rect">
            <a:avLst/>
          </a:prstGeom>
        </p:spPr>
        <p:txBody>
          <a:bodyPr anchor="ctr">
            <a:normAutofit/>
          </a:bodyPr>
          <a:lstStyle>
            <a:lvl1pPr marL="0" indent="0" algn="ctr" defTabSz="914400" rtl="0" eaLnBrk="1" latinLnBrk="0" hangingPunct="1">
              <a:spcBef>
                <a:spcPts val="0"/>
              </a:spcBef>
              <a:buFont typeface="Arial" panose="020B0604020202020204" pitchFamily="34" charset="0"/>
              <a:buNone/>
              <a:defRPr sz="2400" b="1" u="sng" kern="1200">
                <a:solidFill>
                  <a:srgbClr val="910A0A"/>
                </a:solidFill>
                <a:latin typeface="Calibri" pitchFamily="34" charset="0"/>
                <a:ea typeface="Verdana" pitchFamily="34" charset="0"/>
                <a:cs typeface="Calibri" pitchFamily="34" charset="0"/>
              </a:defRPr>
            </a:lvl1pPr>
            <a:lvl2pPr marL="457200" indent="0" algn="ctr" defTabSz="914400" rtl="0" eaLnBrk="1" latinLnBrk="0" hangingPunct="1">
              <a:spcBef>
                <a:spcPts val="0"/>
              </a:spcBef>
              <a:buFont typeface="Arial" panose="020B0604020202020204" pitchFamily="34" charset="0"/>
              <a:buNone/>
              <a:defRPr sz="2000" b="1" u="sng" kern="1200">
                <a:solidFill>
                  <a:srgbClr val="910A0A"/>
                </a:solidFill>
                <a:latin typeface="Calibri" pitchFamily="34" charset="0"/>
                <a:ea typeface="Verdana" pitchFamily="34" charset="0"/>
                <a:cs typeface="Calibr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8" indent="0">
              <a:spcBef>
                <a:spcPts val="0"/>
              </a:spcBef>
              <a:buFont typeface="Arial" panose="020B0604020202020204" pitchFamily="34" charset="0"/>
              <a:buNone/>
              <a:defRPr/>
            </a:pPr>
            <a:r>
              <a:rPr lang="es-ES" sz="2400" b="1" dirty="0" err="1">
                <a:solidFill>
                  <a:srgbClr val="910A0A"/>
                </a:solidFill>
                <a:ea typeface="Verdana" pitchFamily="34" charset="0"/>
                <a:cs typeface="Calibri" pitchFamily="34" charset="0"/>
              </a:rPr>
              <a:t>The</a:t>
            </a:r>
            <a:r>
              <a:rPr lang="es-ES" sz="2400" b="1" dirty="0">
                <a:solidFill>
                  <a:srgbClr val="910A0A"/>
                </a:solidFill>
                <a:ea typeface="Verdana" pitchFamily="34" charset="0"/>
                <a:cs typeface="Calibri" pitchFamily="34" charset="0"/>
              </a:rPr>
              <a:t> </a:t>
            </a:r>
            <a:r>
              <a:rPr lang="es-ES" sz="2400" b="1" dirty="0" err="1">
                <a:solidFill>
                  <a:srgbClr val="910A0A"/>
                </a:solidFill>
                <a:ea typeface="Verdana" pitchFamily="34" charset="0"/>
                <a:cs typeface="Calibri" pitchFamily="34" charset="0"/>
              </a:rPr>
              <a:t>approach</a:t>
            </a:r>
            <a:endParaRPr lang="es-ES" sz="2400" b="1" dirty="0">
              <a:solidFill>
                <a:srgbClr val="910A0A"/>
              </a:solidFill>
              <a:ea typeface="Verdana" pitchFamily="34" charset="0"/>
              <a:cs typeface="Calibri" pitchFamily="34" charset="0"/>
            </a:endParaRPr>
          </a:p>
        </p:txBody>
      </p:sp>
      <p:sp>
        <p:nvSpPr>
          <p:cNvPr id="101381" name="Contenidor de contingut 1"/>
          <p:cNvSpPr txBox="1">
            <a:spLocks/>
          </p:cNvSpPr>
          <p:nvPr/>
        </p:nvSpPr>
        <p:spPr bwMode="auto">
          <a:xfrm>
            <a:off x="4556125" y="52388"/>
            <a:ext cx="4572000" cy="588962"/>
          </a:xfrm>
          <a:prstGeom prst="rect">
            <a:avLst/>
          </a:prstGeom>
          <a:noFill/>
          <a:ln w="9525">
            <a:noFill/>
            <a:miter lim="800000"/>
            <a:headEnd/>
            <a:tailEnd/>
          </a:ln>
        </p:spPr>
        <p:txBody>
          <a:bodyPr anchor="ctr"/>
          <a:lstStyle/>
          <a:p>
            <a:pPr algn="r">
              <a:buFont typeface="Arial" pitchFamily="34" charset="0"/>
              <a:buNone/>
            </a:pPr>
            <a:r>
              <a:rPr lang="en-GB" sz="2000">
                <a:latin typeface="Calibri" pitchFamily="34" charset="0"/>
                <a:ea typeface="Verdana" pitchFamily="34" charset="0"/>
                <a:cs typeface="Calibri" pitchFamily="34" charset="0"/>
              </a:rPr>
              <a:t>Applied Methodology. HRS4R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Contenidor de contingut 1"/>
          <p:cNvSpPr>
            <a:spLocks noGrp="1"/>
          </p:cNvSpPr>
          <p:nvPr>
            <p:ph sz="quarter" idx="11"/>
          </p:nvPr>
        </p:nvSpPr>
        <p:spPr>
          <a:xfrm>
            <a:off x="-15875" y="476250"/>
            <a:ext cx="9144000" cy="1041400"/>
          </a:xfrm>
        </p:spPr>
        <p:txBody>
          <a:bodyPr/>
          <a:lstStyle/>
          <a:p>
            <a:pPr>
              <a:spcBef>
                <a:spcPct val="0"/>
              </a:spcBef>
            </a:pPr>
            <a:r>
              <a:rPr lang="ca-ES" u="none" smtClean="0"/>
              <a:t>STEP 1. URV’S DOCUMENT ANALYSIS (II)</a:t>
            </a:r>
          </a:p>
        </p:txBody>
      </p:sp>
      <p:sp>
        <p:nvSpPr>
          <p:cNvPr id="3" name="Contenidor de contingut 2"/>
          <p:cNvSpPr>
            <a:spLocks noGrp="1"/>
          </p:cNvSpPr>
          <p:nvPr>
            <p:ph sz="quarter" idx="10"/>
          </p:nvPr>
        </p:nvSpPr>
        <p:spPr>
          <a:xfrm>
            <a:off x="0" y="1125538"/>
            <a:ext cx="8964613" cy="5256212"/>
          </a:xfrm>
        </p:spPr>
        <p:txBody>
          <a:bodyPr>
            <a:normAutofit/>
          </a:bodyPr>
          <a:lstStyle/>
          <a:p>
            <a:pPr marL="0" indent="0">
              <a:buFont typeface="Wingdings" pitchFamily="2" charset="2"/>
              <a:buNone/>
            </a:pPr>
            <a:r>
              <a:rPr lang="en-US" smtClean="0">
                <a:solidFill>
                  <a:srgbClr val="404040"/>
                </a:solidFill>
              </a:rPr>
              <a:t>Results</a:t>
            </a:r>
          </a:p>
          <a:p>
            <a:pPr marL="0" indent="0">
              <a:buFont typeface="Wingdings" pitchFamily="2" charset="2"/>
              <a:buNone/>
            </a:pPr>
            <a:endParaRPr lang="en-US" sz="2400" smtClean="0">
              <a:solidFill>
                <a:srgbClr val="404040"/>
              </a:solidFill>
            </a:endParaRPr>
          </a:p>
          <a:p>
            <a:pPr marL="0" indent="0"/>
            <a:r>
              <a:rPr lang="en-US" b="0" smtClean="0">
                <a:solidFill>
                  <a:srgbClr val="404040"/>
                </a:solidFill>
              </a:rPr>
              <a:t> A significant number of the rules and regulations also relate to rules and regulations that apply to all Catalan and Spanish universities. It is therefore apparent that, given these commonalities, a single gap analysis could be carried out for all Catalan and Spanish universities. </a:t>
            </a:r>
          </a:p>
          <a:p>
            <a:pPr marL="0" indent="0">
              <a:buFont typeface="Wingdings" pitchFamily="2" charset="2"/>
              <a:buNone/>
            </a:pPr>
            <a:endParaRPr lang="en-US" b="0" smtClean="0">
              <a:solidFill>
                <a:srgbClr val="404040"/>
              </a:solidFill>
            </a:endParaRPr>
          </a:p>
          <a:p>
            <a:pPr marL="0" indent="0"/>
            <a:r>
              <a:rPr lang="en-US" b="0" smtClean="0">
                <a:solidFill>
                  <a:srgbClr val="404040"/>
                </a:solidFill>
              </a:rPr>
              <a:t> The document analysis discovered that three areas of the current rules need tightening (see next section). </a:t>
            </a:r>
          </a:p>
        </p:txBody>
      </p:sp>
      <p:pic>
        <p:nvPicPr>
          <p:cNvPr id="102403" name="Picture 2"/>
          <p:cNvPicPr>
            <a:picLocks noChangeArrowheads="1"/>
          </p:cNvPicPr>
          <p:nvPr/>
        </p:nvPicPr>
        <p:blipFill>
          <a:blip r:embed="rId3" cstate="print"/>
          <a:srcRect/>
          <a:stretch>
            <a:fillRect/>
          </a:stretch>
        </p:blipFill>
        <p:spPr bwMode="auto">
          <a:xfrm>
            <a:off x="0" y="692150"/>
            <a:ext cx="9163050" cy="74613"/>
          </a:xfrm>
          <a:prstGeom prst="rect">
            <a:avLst/>
          </a:prstGeom>
          <a:noFill/>
          <a:ln w="9525">
            <a:noFill/>
            <a:miter lim="800000"/>
            <a:headEnd/>
            <a:tailEnd/>
          </a:ln>
        </p:spPr>
      </p:pic>
      <p:sp>
        <p:nvSpPr>
          <p:cNvPr id="5" name="Contenidor de contingut 1"/>
          <p:cNvSpPr txBox="1">
            <a:spLocks/>
          </p:cNvSpPr>
          <p:nvPr/>
        </p:nvSpPr>
        <p:spPr>
          <a:xfrm>
            <a:off x="0" y="-1"/>
            <a:ext cx="4572000" cy="640743"/>
          </a:xfrm>
          <a:prstGeom prst="rect">
            <a:avLst/>
          </a:prstGeom>
        </p:spPr>
        <p:txBody>
          <a:bodyPr anchor="ctr">
            <a:normAutofit/>
          </a:bodyPr>
          <a:lstStyle>
            <a:lvl1pPr marL="0" indent="0" algn="ctr" defTabSz="914400" rtl="0" eaLnBrk="1" latinLnBrk="0" hangingPunct="1">
              <a:spcBef>
                <a:spcPts val="0"/>
              </a:spcBef>
              <a:buFont typeface="Arial" panose="020B0604020202020204" pitchFamily="34" charset="0"/>
              <a:buNone/>
              <a:defRPr sz="2400" b="1" u="sng" kern="1200">
                <a:solidFill>
                  <a:srgbClr val="910A0A"/>
                </a:solidFill>
                <a:latin typeface="Calibri" pitchFamily="34" charset="0"/>
                <a:ea typeface="Verdana" pitchFamily="34" charset="0"/>
                <a:cs typeface="Calibri" pitchFamily="34" charset="0"/>
              </a:defRPr>
            </a:lvl1pPr>
            <a:lvl2pPr marL="457200" indent="0" algn="ctr" defTabSz="914400" rtl="0" eaLnBrk="1" latinLnBrk="0" hangingPunct="1">
              <a:spcBef>
                <a:spcPts val="0"/>
              </a:spcBef>
              <a:buFont typeface="Arial" panose="020B0604020202020204" pitchFamily="34" charset="0"/>
              <a:buNone/>
              <a:defRPr sz="2000" b="1" u="sng" kern="1200">
                <a:solidFill>
                  <a:srgbClr val="910A0A"/>
                </a:solidFill>
                <a:latin typeface="Calibri" pitchFamily="34" charset="0"/>
                <a:ea typeface="Verdana" pitchFamily="34" charset="0"/>
                <a:cs typeface="Calibr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8" indent="0">
              <a:spcBef>
                <a:spcPts val="0"/>
              </a:spcBef>
              <a:buFont typeface="Arial" panose="020B0604020202020204" pitchFamily="34" charset="0"/>
              <a:buNone/>
              <a:defRPr/>
            </a:pPr>
            <a:r>
              <a:rPr lang="es-ES" sz="2400" b="1" dirty="0" err="1">
                <a:solidFill>
                  <a:srgbClr val="910A0A"/>
                </a:solidFill>
                <a:ea typeface="Verdana" pitchFamily="34" charset="0"/>
                <a:cs typeface="Calibri" pitchFamily="34" charset="0"/>
              </a:rPr>
              <a:t>The</a:t>
            </a:r>
            <a:r>
              <a:rPr lang="es-ES" sz="2400" b="1" dirty="0">
                <a:solidFill>
                  <a:srgbClr val="910A0A"/>
                </a:solidFill>
                <a:ea typeface="Verdana" pitchFamily="34" charset="0"/>
                <a:cs typeface="Calibri" pitchFamily="34" charset="0"/>
              </a:rPr>
              <a:t> </a:t>
            </a:r>
            <a:r>
              <a:rPr lang="es-ES" sz="2400" b="1" dirty="0" err="1">
                <a:solidFill>
                  <a:srgbClr val="910A0A"/>
                </a:solidFill>
                <a:ea typeface="Verdana" pitchFamily="34" charset="0"/>
                <a:cs typeface="Calibri" pitchFamily="34" charset="0"/>
              </a:rPr>
              <a:t>approach</a:t>
            </a:r>
            <a:endParaRPr lang="es-ES" sz="2400" b="1" dirty="0">
              <a:solidFill>
                <a:srgbClr val="910A0A"/>
              </a:solidFill>
              <a:ea typeface="Verdana" pitchFamily="34" charset="0"/>
              <a:cs typeface="Calibri" pitchFamily="34" charset="0"/>
            </a:endParaRPr>
          </a:p>
        </p:txBody>
      </p:sp>
      <p:sp>
        <p:nvSpPr>
          <p:cNvPr id="102405" name="Contenidor de contingut 1"/>
          <p:cNvSpPr txBox="1">
            <a:spLocks/>
          </p:cNvSpPr>
          <p:nvPr/>
        </p:nvSpPr>
        <p:spPr bwMode="auto">
          <a:xfrm>
            <a:off x="4556125" y="52388"/>
            <a:ext cx="4572000" cy="588962"/>
          </a:xfrm>
          <a:prstGeom prst="rect">
            <a:avLst/>
          </a:prstGeom>
          <a:noFill/>
          <a:ln w="9525">
            <a:noFill/>
            <a:miter lim="800000"/>
            <a:headEnd/>
            <a:tailEnd/>
          </a:ln>
        </p:spPr>
        <p:txBody>
          <a:bodyPr anchor="ctr"/>
          <a:lstStyle/>
          <a:p>
            <a:pPr algn="r">
              <a:buFont typeface="Arial" pitchFamily="34" charset="0"/>
              <a:buNone/>
            </a:pPr>
            <a:r>
              <a:rPr lang="en-GB" sz="2000">
                <a:latin typeface="Calibri" pitchFamily="34" charset="0"/>
                <a:ea typeface="Verdana" pitchFamily="34" charset="0"/>
                <a:cs typeface="Calibri" pitchFamily="34" charset="0"/>
              </a:rPr>
              <a:t>Applied Methodology. HRS4R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Contenidor de contingut 1"/>
          <p:cNvSpPr>
            <a:spLocks noGrp="1"/>
          </p:cNvSpPr>
          <p:nvPr>
            <p:ph sz="quarter" idx="11"/>
          </p:nvPr>
        </p:nvSpPr>
        <p:spPr>
          <a:xfrm>
            <a:off x="-15875" y="476250"/>
            <a:ext cx="9144000" cy="1041400"/>
          </a:xfrm>
        </p:spPr>
        <p:txBody>
          <a:bodyPr/>
          <a:lstStyle/>
          <a:p>
            <a:pPr>
              <a:spcBef>
                <a:spcPct val="0"/>
              </a:spcBef>
            </a:pPr>
            <a:r>
              <a:rPr lang="ca-ES" u="none" smtClean="0"/>
              <a:t>STEP 2. ACTION PLAN (I)</a:t>
            </a:r>
          </a:p>
        </p:txBody>
      </p:sp>
      <p:sp>
        <p:nvSpPr>
          <p:cNvPr id="3" name="Contenidor de contingut 2"/>
          <p:cNvSpPr>
            <a:spLocks noGrp="1"/>
          </p:cNvSpPr>
          <p:nvPr>
            <p:ph sz="quarter" idx="10"/>
          </p:nvPr>
        </p:nvSpPr>
        <p:spPr>
          <a:xfrm>
            <a:off x="0" y="1844675"/>
            <a:ext cx="8964613" cy="4176713"/>
          </a:xfrm>
        </p:spPr>
        <p:txBody>
          <a:bodyPr>
            <a:normAutofit/>
          </a:bodyPr>
          <a:lstStyle/>
          <a:p>
            <a:r>
              <a:rPr lang="en-GB" sz="2400" b="0" smtClean="0">
                <a:solidFill>
                  <a:srgbClr val="404040"/>
                </a:solidFill>
              </a:rPr>
              <a:t>The Action Plan brings planned legal and practical issues into line with the principles of the Charter and Code of Conduct. The input for the Action Plan comes from the document analysis (inventory of rules and regulations).</a:t>
            </a:r>
          </a:p>
          <a:p>
            <a:pPr>
              <a:buFont typeface="Wingdings" pitchFamily="2" charset="2"/>
              <a:buNone/>
            </a:pPr>
            <a:endParaRPr lang="en-GB" sz="2400" b="0" smtClean="0">
              <a:solidFill>
                <a:srgbClr val="404040"/>
              </a:solidFill>
            </a:endParaRPr>
          </a:p>
          <a:p>
            <a:r>
              <a:rPr lang="en-GB" sz="2400" b="0" smtClean="0">
                <a:solidFill>
                  <a:srgbClr val="404040"/>
                </a:solidFill>
              </a:rPr>
              <a:t>The current Action Plan outlines actions that can be taken to improve URV both institutionally and methodologically. </a:t>
            </a:r>
          </a:p>
        </p:txBody>
      </p:sp>
      <p:pic>
        <p:nvPicPr>
          <p:cNvPr id="103427" name="Picture 2"/>
          <p:cNvPicPr>
            <a:picLocks noChangeArrowheads="1"/>
          </p:cNvPicPr>
          <p:nvPr/>
        </p:nvPicPr>
        <p:blipFill>
          <a:blip r:embed="rId3" cstate="print"/>
          <a:srcRect/>
          <a:stretch>
            <a:fillRect/>
          </a:stretch>
        </p:blipFill>
        <p:spPr bwMode="auto">
          <a:xfrm>
            <a:off x="0" y="692150"/>
            <a:ext cx="9163050" cy="74613"/>
          </a:xfrm>
          <a:prstGeom prst="rect">
            <a:avLst/>
          </a:prstGeom>
          <a:noFill/>
          <a:ln w="9525">
            <a:noFill/>
            <a:miter lim="800000"/>
            <a:headEnd/>
            <a:tailEnd/>
          </a:ln>
        </p:spPr>
      </p:pic>
      <p:sp>
        <p:nvSpPr>
          <p:cNvPr id="5" name="Contenidor de contingut 1"/>
          <p:cNvSpPr txBox="1">
            <a:spLocks/>
          </p:cNvSpPr>
          <p:nvPr/>
        </p:nvSpPr>
        <p:spPr>
          <a:xfrm>
            <a:off x="0" y="-1"/>
            <a:ext cx="4572000" cy="640743"/>
          </a:xfrm>
          <a:prstGeom prst="rect">
            <a:avLst/>
          </a:prstGeom>
        </p:spPr>
        <p:txBody>
          <a:bodyPr anchor="ctr">
            <a:normAutofit/>
          </a:bodyPr>
          <a:lstStyle>
            <a:lvl1pPr marL="0" indent="0" algn="ctr" defTabSz="914400" rtl="0" eaLnBrk="1" latinLnBrk="0" hangingPunct="1">
              <a:spcBef>
                <a:spcPts val="0"/>
              </a:spcBef>
              <a:buFont typeface="Arial" panose="020B0604020202020204" pitchFamily="34" charset="0"/>
              <a:buNone/>
              <a:defRPr sz="2400" b="1" u="sng" kern="1200">
                <a:solidFill>
                  <a:srgbClr val="910A0A"/>
                </a:solidFill>
                <a:latin typeface="Calibri" pitchFamily="34" charset="0"/>
                <a:ea typeface="Verdana" pitchFamily="34" charset="0"/>
                <a:cs typeface="Calibri" pitchFamily="34" charset="0"/>
              </a:defRPr>
            </a:lvl1pPr>
            <a:lvl2pPr marL="457200" indent="0" algn="ctr" defTabSz="914400" rtl="0" eaLnBrk="1" latinLnBrk="0" hangingPunct="1">
              <a:spcBef>
                <a:spcPts val="0"/>
              </a:spcBef>
              <a:buFont typeface="Arial" panose="020B0604020202020204" pitchFamily="34" charset="0"/>
              <a:buNone/>
              <a:defRPr sz="2000" b="1" u="sng" kern="1200">
                <a:solidFill>
                  <a:srgbClr val="910A0A"/>
                </a:solidFill>
                <a:latin typeface="Calibri" pitchFamily="34" charset="0"/>
                <a:ea typeface="Verdana" pitchFamily="34" charset="0"/>
                <a:cs typeface="Calibr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8" indent="0">
              <a:spcBef>
                <a:spcPts val="0"/>
              </a:spcBef>
              <a:buFont typeface="Arial" panose="020B0604020202020204" pitchFamily="34" charset="0"/>
              <a:buNone/>
              <a:defRPr/>
            </a:pPr>
            <a:r>
              <a:rPr lang="es-ES" sz="2400" b="1" dirty="0" err="1">
                <a:solidFill>
                  <a:srgbClr val="910A0A"/>
                </a:solidFill>
                <a:ea typeface="Verdana" pitchFamily="34" charset="0"/>
                <a:cs typeface="Calibri" pitchFamily="34" charset="0"/>
              </a:rPr>
              <a:t>The</a:t>
            </a:r>
            <a:r>
              <a:rPr lang="es-ES" sz="2400" b="1" dirty="0">
                <a:solidFill>
                  <a:srgbClr val="910A0A"/>
                </a:solidFill>
                <a:ea typeface="Verdana" pitchFamily="34" charset="0"/>
                <a:cs typeface="Calibri" pitchFamily="34" charset="0"/>
              </a:rPr>
              <a:t> </a:t>
            </a:r>
            <a:r>
              <a:rPr lang="es-ES" sz="2400" b="1" dirty="0" err="1">
                <a:solidFill>
                  <a:srgbClr val="910A0A"/>
                </a:solidFill>
                <a:ea typeface="Verdana" pitchFamily="34" charset="0"/>
                <a:cs typeface="Calibri" pitchFamily="34" charset="0"/>
              </a:rPr>
              <a:t>approach</a:t>
            </a:r>
            <a:endParaRPr lang="es-ES" sz="2400" b="1" dirty="0">
              <a:solidFill>
                <a:srgbClr val="910A0A"/>
              </a:solidFill>
              <a:ea typeface="Verdana" pitchFamily="34" charset="0"/>
              <a:cs typeface="Calibri" pitchFamily="34" charset="0"/>
            </a:endParaRPr>
          </a:p>
        </p:txBody>
      </p:sp>
      <p:sp>
        <p:nvSpPr>
          <p:cNvPr id="103429" name="Contenidor de contingut 1"/>
          <p:cNvSpPr txBox="1">
            <a:spLocks/>
          </p:cNvSpPr>
          <p:nvPr/>
        </p:nvSpPr>
        <p:spPr bwMode="auto">
          <a:xfrm>
            <a:off x="4556125" y="52388"/>
            <a:ext cx="4572000" cy="588962"/>
          </a:xfrm>
          <a:prstGeom prst="rect">
            <a:avLst/>
          </a:prstGeom>
          <a:noFill/>
          <a:ln w="9525">
            <a:noFill/>
            <a:miter lim="800000"/>
            <a:headEnd/>
            <a:tailEnd/>
          </a:ln>
        </p:spPr>
        <p:txBody>
          <a:bodyPr anchor="ctr"/>
          <a:lstStyle/>
          <a:p>
            <a:pPr algn="r">
              <a:buFont typeface="Arial" pitchFamily="34" charset="0"/>
              <a:buNone/>
            </a:pPr>
            <a:r>
              <a:rPr lang="en-GB" sz="2000">
                <a:latin typeface="Calibri" pitchFamily="34" charset="0"/>
                <a:ea typeface="Verdana" pitchFamily="34" charset="0"/>
                <a:cs typeface="Calibri" pitchFamily="34" charset="0"/>
              </a:rPr>
              <a:t>Applied Methodology. HRS4R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p:cNvPicPr>
            <a:picLocks noChangeArrowheads="1"/>
          </p:cNvPicPr>
          <p:nvPr/>
        </p:nvPicPr>
        <p:blipFill>
          <a:blip r:embed="rId3" cstate="print"/>
          <a:srcRect/>
          <a:stretch>
            <a:fillRect/>
          </a:stretch>
        </p:blipFill>
        <p:spPr bwMode="auto">
          <a:xfrm>
            <a:off x="0" y="692150"/>
            <a:ext cx="9163050" cy="74613"/>
          </a:xfrm>
          <a:prstGeom prst="rect">
            <a:avLst/>
          </a:prstGeom>
          <a:noFill/>
          <a:ln w="9525">
            <a:noFill/>
            <a:miter lim="800000"/>
            <a:headEnd/>
            <a:tailEnd/>
          </a:ln>
        </p:spPr>
      </p:pic>
      <p:sp>
        <p:nvSpPr>
          <p:cNvPr id="6" name="Contenidor de contingut 1"/>
          <p:cNvSpPr txBox="1">
            <a:spLocks/>
          </p:cNvSpPr>
          <p:nvPr/>
        </p:nvSpPr>
        <p:spPr>
          <a:xfrm>
            <a:off x="0" y="-1"/>
            <a:ext cx="4572000" cy="640743"/>
          </a:xfrm>
          <a:prstGeom prst="rect">
            <a:avLst/>
          </a:prstGeom>
        </p:spPr>
        <p:txBody>
          <a:bodyPr anchor="ctr">
            <a:normAutofit/>
          </a:bodyPr>
          <a:lstStyle>
            <a:lvl1pPr marL="0" indent="0" algn="ctr" defTabSz="914400" rtl="0" eaLnBrk="1" latinLnBrk="0" hangingPunct="1">
              <a:spcBef>
                <a:spcPts val="0"/>
              </a:spcBef>
              <a:buFont typeface="Arial" panose="020B0604020202020204" pitchFamily="34" charset="0"/>
              <a:buNone/>
              <a:defRPr sz="2400" b="1" u="sng" kern="1200">
                <a:solidFill>
                  <a:srgbClr val="910A0A"/>
                </a:solidFill>
                <a:latin typeface="Calibri" pitchFamily="34" charset="0"/>
                <a:ea typeface="Verdana" pitchFamily="34" charset="0"/>
                <a:cs typeface="Calibri" pitchFamily="34" charset="0"/>
              </a:defRPr>
            </a:lvl1pPr>
            <a:lvl2pPr marL="457200" indent="0" algn="ctr" defTabSz="914400" rtl="0" eaLnBrk="1" latinLnBrk="0" hangingPunct="1">
              <a:spcBef>
                <a:spcPts val="0"/>
              </a:spcBef>
              <a:buFont typeface="Arial" panose="020B0604020202020204" pitchFamily="34" charset="0"/>
              <a:buNone/>
              <a:defRPr sz="2000" b="1" u="sng" kern="1200">
                <a:solidFill>
                  <a:srgbClr val="910A0A"/>
                </a:solidFill>
                <a:latin typeface="Calibri" pitchFamily="34" charset="0"/>
                <a:ea typeface="Verdana" pitchFamily="34" charset="0"/>
                <a:cs typeface="Calibr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8" indent="0">
              <a:spcBef>
                <a:spcPts val="0"/>
              </a:spcBef>
              <a:buFont typeface="Arial" panose="020B0604020202020204" pitchFamily="34" charset="0"/>
              <a:buNone/>
              <a:defRPr/>
            </a:pPr>
            <a:r>
              <a:rPr lang="es-ES" sz="2400" b="1" dirty="0" smtClean="0">
                <a:solidFill>
                  <a:srgbClr val="910A0A"/>
                </a:solidFill>
                <a:ea typeface="Verdana" pitchFamily="34" charset="0"/>
                <a:cs typeface="Calibri" pitchFamily="34" charset="0"/>
              </a:rPr>
              <a:t>STEP </a:t>
            </a:r>
            <a:r>
              <a:rPr lang="es-ES" sz="2400" b="1" dirty="0">
                <a:solidFill>
                  <a:srgbClr val="910A0A"/>
                </a:solidFill>
                <a:ea typeface="Verdana" pitchFamily="34" charset="0"/>
                <a:cs typeface="Calibri" pitchFamily="34" charset="0"/>
              </a:rPr>
              <a:t>2</a:t>
            </a:r>
            <a:r>
              <a:rPr lang="es-ES" sz="2400" b="1" dirty="0" smtClean="0">
                <a:solidFill>
                  <a:srgbClr val="910A0A"/>
                </a:solidFill>
                <a:ea typeface="Verdana" pitchFamily="34" charset="0"/>
                <a:cs typeface="Calibri" pitchFamily="34" charset="0"/>
              </a:rPr>
              <a:t>. ACTION PLAN (II)</a:t>
            </a:r>
            <a:endParaRPr lang="es-ES" sz="2400" b="1" dirty="0">
              <a:solidFill>
                <a:srgbClr val="910A0A"/>
              </a:solidFill>
              <a:ea typeface="Verdana" pitchFamily="34" charset="0"/>
              <a:cs typeface="Calibri" pitchFamily="34" charset="0"/>
            </a:endParaRPr>
          </a:p>
        </p:txBody>
      </p:sp>
      <p:sp>
        <p:nvSpPr>
          <p:cNvPr id="104451" name="Contenidor de contingut 1"/>
          <p:cNvSpPr txBox="1">
            <a:spLocks/>
          </p:cNvSpPr>
          <p:nvPr/>
        </p:nvSpPr>
        <p:spPr bwMode="auto">
          <a:xfrm>
            <a:off x="4556125" y="52388"/>
            <a:ext cx="4572000" cy="588962"/>
          </a:xfrm>
          <a:prstGeom prst="rect">
            <a:avLst/>
          </a:prstGeom>
          <a:noFill/>
          <a:ln w="9525">
            <a:noFill/>
            <a:miter lim="800000"/>
            <a:headEnd/>
            <a:tailEnd/>
          </a:ln>
        </p:spPr>
        <p:txBody>
          <a:bodyPr anchor="ctr"/>
          <a:lstStyle/>
          <a:p>
            <a:pPr algn="r">
              <a:buFont typeface="Arial" pitchFamily="34" charset="0"/>
              <a:buNone/>
            </a:pPr>
            <a:r>
              <a:rPr lang="en-GB" sz="2000">
                <a:latin typeface="Calibri" pitchFamily="34" charset="0"/>
                <a:ea typeface="Verdana" pitchFamily="34" charset="0"/>
                <a:cs typeface="Calibri" pitchFamily="34" charset="0"/>
              </a:rPr>
              <a:t>Gap analysis - Principles to improve</a:t>
            </a:r>
          </a:p>
        </p:txBody>
      </p:sp>
      <p:graphicFrame>
        <p:nvGraphicFramePr>
          <p:cNvPr id="104474" name="Group 26"/>
          <p:cNvGraphicFramePr>
            <a:graphicFrameLocks noGrp="1"/>
          </p:cNvGraphicFramePr>
          <p:nvPr/>
        </p:nvGraphicFramePr>
        <p:xfrm>
          <a:off x="306388" y="1341438"/>
          <a:ext cx="8497887" cy="4138296"/>
        </p:xfrm>
        <a:graphic>
          <a:graphicData uri="http://schemas.openxmlformats.org/drawingml/2006/table">
            <a:tbl>
              <a:tblPr/>
              <a:tblGrid>
                <a:gridCol w="4125912"/>
                <a:gridCol w="4371975"/>
              </a:tblGrid>
              <a:tr h="560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FFFF"/>
                          </a:solidFill>
                          <a:effectLst/>
                          <a:latin typeface="Calibri" pitchFamily="34" charset="0"/>
                          <a:cs typeface="Arial" pitchFamily="34" charset="0"/>
                        </a:rPr>
                        <a:t>Code principle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FFFF"/>
                          </a:solidFill>
                          <a:effectLst/>
                          <a:latin typeface="Calibri" pitchFamily="34" charset="0"/>
                          <a:cs typeface="Arial" pitchFamily="34" charset="0"/>
                        </a:rPr>
                        <a:t>Action to be implemented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560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Calibri" pitchFamily="34" charset="0"/>
                          <a:cs typeface="Arial" pitchFamily="34" charset="0"/>
                        </a:rPr>
                        <a:t>1. Research freedom</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Calibri" pitchFamily="34" charset="0"/>
                          <a:cs typeface="Arial" pitchFamily="34" charset="0"/>
                        </a:rPr>
                        <a:t>3. Professional responsibility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Calibri" pitchFamily="34" charset="0"/>
                          <a:cs typeface="Arial" pitchFamily="34" charset="0"/>
                        </a:rPr>
                        <a:t>4. Professional attitude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5. Contractual and legal obligations</a:t>
                      </a:r>
                      <a:endParaRPr kumimoji="0" lang="es-ES" sz="1800" b="0" i="0" u="none" strike="noStrike" cap="none" normalizeH="0" baseline="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Arial" pitchFamily="34" charset="0"/>
                        </a:rPr>
                        <a:t>7. Good practice in research</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Calibri" pitchFamily="34" charset="0"/>
                          <a:cs typeface="Arial" pitchFamily="34" charset="0"/>
                        </a:rPr>
                        <a:t>8. Dissemination, exploitation of results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Calibri" pitchFamily="34" charset="0"/>
                          <a:cs typeface="Arial" pitchFamily="34" charset="0"/>
                        </a:rPr>
                        <a:t>A1. </a:t>
                      </a:r>
                      <a:r>
                        <a:rPr kumimoji="0" lang="en-GB" sz="1800" b="0" i="0" u="none" strike="noStrike" cap="none" normalizeH="0" baseline="0" smtClean="0">
                          <a:ln>
                            <a:noFill/>
                          </a:ln>
                          <a:solidFill>
                            <a:srgbClr val="000000"/>
                          </a:solidFill>
                          <a:effectLst/>
                          <a:latin typeface="Calibri" pitchFamily="34" charset="0"/>
                          <a:cs typeface="Arial" pitchFamily="34" charset="0"/>
                        </a:rPr>
                        <a:t>“Best Practices in Research” open consultation and board approval</a:t>
                      </a:r>
                      <a:endParaRPr kumimoji="0" lang="ca-ES" sz="1800" b="0" i="0" u="none" strike="noStrike" cap="none" normalizeH="0" baseline="0" smtClean="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560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Arial" pitchFamily="34" charset="0"/>
                        </a:rPr>
                        <a:t> 30. Access to career advice</a:t>
                      </a:r>
                      <a:endParaRPr kumimoji="0" lang="es-ES" sz="1800" b="0" i="0" u="none" strike="noStrike" cap="none" normalizeH="0" baseline="0" smtClean="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000000"/>
                          </a:solidFill>
                          <a:effectLst/>
                          <a:latin typeface="Calibri" pitchFamily="34" charset="0"/>
                          <a:cs typeface="Arial" pitchFamily="34" charset="0"/>
                        </a:rPr>
                        <a:t>A2. </a:t>
                      </a:r>
                      <a:r>
                        <a:rPr kumimoji="0" lang="es-ES" sz="1800" b="0" i="0" u="none" strike="noStrike" cap="none" normalizeH="0" baseline="0" smtClean="0">
                          <a:ln>
                            <a:noFill/>
                          </a:ln>
                          <a:solidFill>
                            <a:srgbClr val="000000"/>
                          </a:solidFill>
                          <a:effectLst/>
                          <a:latin typeface="Calibri" pitchFamily="34" charset="0"/>
                          <a:cs typeface="Arial" pitchFamily="34" charset="0"/>
                        </a:rPr>
                        <a:t>Career advice to PhD students in their 3rd year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560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Arial" pitchFamily="34" charset="0"/>
                        </a:rPr>
                        <a:t>37. Supervision and managerial duties</a:t>
                      </a:r>
                      <a:endParaRPr kumimoji="0" lang="ca-ES" sz="1800" b="0" i="0" u="none" strike="noStrike" cap="none" normalizeH="0" baseline="0" smtClean="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000000"/>
                          </a:solidFill>
                          <a:effectLst/>
                          <a:latin typeface="Calibri" pitchFamily="34" charset="0"/>
                          <a:cs typeface="Arial" pitchFamily="34" charset="0"/>
                        </a:rPr>
                        <a:t>A3. </a:t>
                      </a:r>
                      <a:r>
                        <a:rPr kumimoji="0" lang="es-ES" sz="1800" b="0" i="0" u="none" strike="noStrike" cap="none" normalizeH="0" baseline="0" smtClean="0">
                          <a:ln>
                            <a:noFill/>
                          </a:ln>
                          <a:solidFill>
                            <a:srgbClr val="000000"/>
                          </a:solidFill>
                          <a:effectLst/>
                          <a:latin typeface="Calibri" pitchFamily="34" charset="0"/>
                          <a:cs typeface="Arial" pitchFamily="34" charset="0"/>
                        </a:rPr>
                        <a:t>Specific training for PhD supervisors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560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Calibri" pitchFamily="34" charset="0"/>
                          <a:cs typeface="Arial" pitchFamily="34" charset="0"/>
                        </a:rPr>
                        <a:t>38. Continuing professional development</a:t>
                      </a:r>
                      <a:endParaRPr kumimoji="0" lang="ca-ES" sz="1800" b="0" i="0" u="none" strike="noStrike" cap="none" normalizeH="0" baseline="0" smtClean="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000000"/>
                          </a:solidFill>
                          <a:effectLst/>
                          <a:latin typeface="Calibri" pitchFamily="34" charset="0"/>
                          <a:cs typeface="Arial" pitchFamily="34" charset="0"/>
                        </a:rPr>
                        <a:t>A4. </a:t>
                      </a:r>
                      <a:r>
                        <a:rPr kumimoji="0" lang="es-ES" sz="1800" b="0" i="0" u="none" strike="noStrike" cap="none" normalizeH="0" baseline="0" smtClean="0">
                          <a:ln>
                            <a:noFill/>
                          </a:ln>
                          <a:solidFill>
                            <a:srgbClr val="000000"/>
                          </a:solidFill>
                          <a:effectLst/>
                          <a:latin typeface="Calibri" pitchFamily="34" charset="0"/>
                          <a:cs typeface="Arial" pitchFamily="34" charset="0"/>
                        </a:rPr>
                        <a:t>Specific training on how to get external funding for RDI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p:cNvPicPr>
            <a:picLocks noChangeArrowheads="1"/>
          </p:cNvPicPr>
          <p:nvPr/>
        </p:nvPicPr>
        <p:blipFill>
          <a:blip r:embed="rId3" cstate="print"/>
          <a:srcRect/>
          <a:stretch>
            <a:fillRect/>
          </a:stretch>
        </p:blipFill>
        <p:spPr bwMode="auto">
          <a:xfrm>
            <a:off x="0" y="692150"/>
            <a:ext cx="9163050" cy="74613"/>
          </a:xfrm>
          <a:prstGeom prst="rect">
            <a:avLst/>
          </a:prstGeom>
          <a:noFill/>
          <a:ln w="9525">
            <a:noFill/>
            <a:miter lim="800000"/>
            <a:headEnd/>
            <a:tailEnd/>
          </a:ln>
        </p:spPr>
      </p:pic>
      <p:sp>
        <p:nvSpPr>
          <p:cNvPr id="7" name="Contenidor de contingut 1"/>
          <p:cNvSpPr txBox="1">
            <a:spLocks/>
          </p:cNvSpPr>
          <p:nvPr/>
        </p:nvSpPr>
        <p:spPr>
          <a:xfrm>
            <a:off x="0" y="-1"/>
            <a:ext cx="4572000" cy="640743"/>
          </a:xfrm>
          <a:prstGeom prst="rect">
            <a:avLst/>
          </a:prstGeom>
        </p:spPr>
        <p:txBody>
          <a:bodyPr anchor="ctr">
            <a:normAutofit/>
          </a:bodyPr>
          <a:lstStyle>
            <a:lvl1pPr marL="0" indent="0" algn="ctr" defTabSz="914400" rtl="0" eaLnBrk="1" latinLnBrk="0" hangingPunct="1">
              <a:spcBef>
                <a:spcPts val="0"/>
              </a:spcBef>
              <a:buFont typeface="Arial" panose="020B0604020202020204" pitchFamily="34" charset="0"/>
              <a:buNone/>
              <a:defRPr sz="2400" b="1" u="sng" kern="1200">
                <a:solidFill>
                  <a:srgbClr val="910A0A"/>
                </a:solidFill>
                <a:latin typeface="Calibri" pitchFamily="34" charset="0"/>
                <a:ea typeface="Verdana" pitchFamily="34" charset="0"/>
                <a:cs typeface="Calibri" pitchFamily="34" charset="0"/>
              </a:defRPr>
            </a:lvl1pPr>
            <a:lvl2pPr marL="457200" indent="0" algn="ctr" defTabSz="914400" rtl="0" eaLnBrk="1" latinLnBrk="0" hangingPunct="1">
              <a:spcBef>
                <a:spcPts val="0"/>
              </a:spcBef>
              <a:buFont typeface="Arial" panose="020B0604020202020204" pitchFamily="34" charset="0"/>
              <a:buNone/>
              <a:defRPr sz="2000" b="1" u="sng" kern="1200">
                <a:solidFill>
                  <a:srgbClr val="910A0A"/>
                </a:solidFill>
                <a:latin typeface="Calibri" pitchFamily="34" charset="0"/>
                <a:ea typeface="Verdana" pitchFamily="34" charset="0"/>
                <a:cs typeface="Calibr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8" indent="0">
              <a:spcBef>
                <a:spcPts val="0"/>
              </a:spcBef>
              <a:buFont typeface="Arial" panose="020B0604020202020204" pitchFamily="34" charset="0"/>
              <a:buNone/>
              <a:defRPr/>
            </a:pPr>
            <a:r>
              <a:rPr lang="es-ES" sz="2400" b="1" dirty="0" smtClean="0">
                <a:solidFill>
                  <a:srgbClr val="910A0A"/>
                </a:solidFill>
                <a:ea typeface="Verdana" pitchFamily="34" charset="0"/>
                <a:cs typeface="Calibri" pitchFamily="34" charset="0"/>
              </a:rPr>
              <a:t>STEP 2. ACTION PLAN (III)</a:t>
            </a:r>
            <a:endParaRPr lang="es-ES" sz="2400" b="1" dirty="0">
              <a:solidFill>
                <a:srgbClr val="910A0A"/>
              </a:solidFill>
              <a:ea typeface="Verdana" pitchFamily="34" charset="0"/>
              <a:cs typeface="Calibri" pitchFamily="34" charset="0"/>
            </a:endParaRPr>
          </a:p>
        </p:txBody>
      </p:sp>
      <p:sp>
        <p:nvSpPr>
          <p:cNvPr id="105475" name="Contenidor de contingut 1"/>
          <p:cNvSpPr txBox="1">
            <a:spLocks/>
          </p:cNvSpPr>
          <p:nvPr/>
        </p:nvSpPr>
        <p:spPr bwMode="auto">
          <a:xfrm>
            <a:off x="4556125" y="52388"/>
            <a:ext cx="4572000" cy="588962"/>
          </a:xfrm>
          <a:prstGeom prst="rect">
            <a:avLst/>
          </a:prstGeom>
          <a:noFill/>
          <a:ln w="9525">
            <a:noFill/>
            <a:miter lim="800000"/>
            <a:headEnd/>
            <a:tailEnd/>
          </a:ln>
        </p:spPr>
        <p:txBody>
          <a:bodyPr anchor="ctr"/>
          <a:lstStyle/>
          <a:p>
            <a:pPr algn="r">
              <a:buFont typeface="Arial" pitchFamily="34" charset="0"/>
              <a:buNone/>
            </a:pPr>
            <a:r>
              <a:rPr lang="en-GB" sz="2000">
                <a:latin typeface="Calibri" pitchFamily="34" charset="0"/>
                <a:ea typeface="Verdana" pitchFamily="34" charset="0"/>
                <a:cs typeface="Calibri" pitchFamily="34" charset="0"/>
              </a:rPr>
              <a:t>Action plan</a:t>
            </a:r>
          </a:p>
        </p:txBody>
      </p:sp>
      <p:graphicFrame>
        <p:nvGraphicFramePr>
          <p:cNvPr id="105515" name="Group 43"/>
          <p:cNvGraphicFramePr>
            <a:graphicFrameLocks noGrp="1"/>
          </p:cNvGraphicFramePr>
          <p:nvPr>
            <p:extLst>
              <p:ext uri="{D42A27DB-BD31-4B8C-83A1-F6EECF244321}">
                <p14:modId xmlns:p14="http://schemas.microsoft.com/office/powerpoint/2010/main" val="2018881153"/>
              </p:ext>
            </p:extLst>
          </p:nvPr>
        </p:nvGraphicFramePr>
        <p:xfrm>
          <a:off x="127000" y="981075"/>
          <a:ext cx="8856663" cy="4766628"/>
        </p:xfrm>
        <a:graphic>
          <a:graphicData uri="http://schemas.openxmlformats.org/drawingml/2006/table">
            <a:tbl>
              <a:tblPr/>
              <a:tblGrid>
                <a:gridCol w="2520950"/>
                <a:gridCol w="1871663"/>
                <a:gridCol w="1100137"/>
                <a:gridCol w="1681163"/>
                <a:gridCol w="1682750"/>
              </a:tblGrid>
              <a:tr h="560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err="1" smtClean="0">
                          <a:ln>
                            <a:noFill/>
                          </a:ln>
                          <a:solidFill>
                            <a:srgbClr val="FFFFFF"/>
                          </a:solidFill>
                          <a:effectLst/>
                          <a:latin typeface="Calibri" pitchFamily="34" charset="0"/>
                          <a:cs typeface="Arial" pitchFamily="34" charset="0"/>
                        </a:rPr>
                        <a:t>Action</a:t>
                      </a:r>
                      <a:endParaRPr kumimoji="0" lang="es-ES" sz="1800" b="1" i="0" u="none" strike="noStrike" cap="none" normalizeH="0" baseline="0" dirty="0" smtClean="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FFFF"/>
                          </a:solidFill>
                          <a:effectLst/>
                          <a:latin typeface="Calibri" pitchFamily="34" charset="0"/>
                          <a:cs typeface="Arial" pitchFamily="34" charset="0"/>
                        </a:rPr>
                        <a:t>Who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FFFF"/>
                          </a:solidFill>
                          <a:effectLst/>
                          <a:latin typeface="Calibri" pitchFamily="34" charset="0"/>
                          <a:cs typeface="Arial" pitchFamily="34" charset="0"/>
                        </a:rPr>
                        <a:t>When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FFFF"/>
                          </a:solidFill>
                          <a:effectLst/>
                          <a:latin typeface="Calibri" pitchFamily="34" charset="0"/>
                          <a:cs typeface="Arial" pitchFamily="34" charset="0"/>
                        </a:rPr>
                        <a:t>How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FFFF"/>
                          </a:solidFill>
                          <a:effectLst/>
                          <a:latin typeface="Calibri" pitchFamily="34" charset="0"/>
                          <a:cs typeface="Arial" pitchFamily="34" charset="0"/>
                        </a:rPr>
                        <a:t>Deliverables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560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000000"/>
                          </a:solidFill>
                          <a:effectLst/>
                          <a:latin typeface="Calibri" pitchFamily="34" charset="0"/>
                          <a:cs typeface="Arial" pitchFamily="34" charset="0"/>
                        </a:rPr>
                        <a:t>A1</a:t>
                      </a:r>
                      <a:r>
                        <a:rPr kumimoji="0" lang="es-ES" sz="1800" b="0" i="0" u="none" strike="noStrike" cap="none" normalizeH="0" baseline="0" smtClean="0">
                          <a:ln>
                            <a:noFill/>
                          </a:ln>
                          <a:solidFill>
                            <a:srgbClr val="000000"/>
                          </a:solidFill>
                          <a:effectLst/>
                          <a:latin typeface="Calibri" pitchFamily="34" charset="0"/>
                          <a:cs typeface="Arial" pitchFamily="34" charset="0"/>
                        </a:rPr>
                        <a:t>. </a:t>
                      </a:r>
                      <a:r>
                        <a:rPr kumimoji="0" lang="en-GB" sz="1800" b="0" i="0" u="none" strike="noStrike" cap="none" normalizeH="0" baseline="0" smtClean="0">
                          <a:ln>
                            <a:noFill/>
                          </a:ln>
                          <a:solidFill>
                            <a:srgbClr val="000000"/>
                          </a:solidFill>
                          <a:effectLst/>
                          <a:latin typeface="Calibri" pitchFamily="34" charset="0"/>
                          <a:cs typeface="Arial" pitchFamily="34" charset="0"/>
                        </a:rPr>
                        <a:t>“Best Practices in Research” </a:t>
                      </a:r>
                      <a:endParaRPr kumimoji="0" lang="es-ES" sz="1800" b="0" i="0" u="none" strike="noStrike" cap="none" normalizeH="0" baseline="0" smtClean="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Calibri" pitchFamily="34" charset="0"/>
                          <a:cs typeface="Arial" pitchFamily="34" charset="0"/>
                        </a:rPr>
                        <a:t>Quality department + Virector of Research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000000"/>
                          </a:solidFill>
                          <a:effectLst/>
                          <a:latin typeface="Calibri" pitchFamily="34" charset="0"/>
                          <a:cs typeface="Arial" pitchFamily="34" charset="0"/>
                        </a:rPr>
                        <a:t>Dec</a:t>
                      </a:r>
                      <a:r>
                        <a:rPr kumimoji="0" lang="es-ES" sz="1800" b="0" i="0" u="none" strike="noStrike" cap="none" normalizeH="0" baseline="0" dirty="0" smtClean="0">
                          <a:ln>
                            <a:noFill/>
                          </a:ln>
                          <a:solidFill>
                            <a:srgbClr val="000000"/>
                          </a:solidFill>
                          <a:effectLst/>
                          <a:latin typeface="Calibri" pitchFamily="34" charset="0"/>
                          <a:cs typeface="Arial" pitchFamily="34" charset="0"/>
                        </a:rPr>
                        <a:t>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Calibri" pitchFamily="34" charset="0"/>
                          <a:cs typeface="Arial" pitchFamily="34" charset="0"/>
                        </a:rPr>
                        <a:t>Open consultation + board approval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Calibri" pitchFamily="34" charset="0"/>
                          <a:cs typeface="Arial" pitchFamily="34" charset="0"/>
                        </a:rPr>
                        <a:t>Document - code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560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000000"/>
                          </a:solidFill>
                          <a:effectLst/>
                          <a:latin typeface="Calibri" pitchFamily="34" charset="0"/>
                          <a:cs typeface="Arial" pitchFamily="34" charset="0"/>
                        </a:rPr>
                        <a:t>A2.</a:t>
                      </a:r>
                      <a:r>
                        <a:rPr kumimoji="0" lang="es-ES" sz="1800" b="0" i="0" u="none" strike="noStrike" cap="none" normalizeH="0" baseline="0" smtClean="0">
                          <a:ln>
                            <a:noFill/>
                          </a:ln>
                          <a:solidFill>
                            <a:srgbClr val="000000"/>
                          </a:solidFill>
                          <a:effectLst/>
                          <a:latin typeface="Calibri" pitchFamily="34" charset="0"/>
                          <a:cs typeface="Arial" pitchFamily="34" charset="0"/>
                        </a:rPr>
                        <a:t> Career advice to PhD students in their 3rd year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Calibri" pitchFamily="34" charset="0"/>
                          <a:cs typeface="Arial" pitchFamily="34" charset="0"/>
                        </a:rPr>
                        <a:t>Career Development Centre - 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rgbClr val="000000"/>
                          </a:solidFill>
                          <a:effectLst/>
                          <a:latin typeface="Calibri" pitchFamily="34" charset="0"/>
                          <a:cs typeface="Arial" pitchFamily="34" charset="0"/>
                        </a:rPr>
                        <a:t>Oct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Calibri" pitchFamily="34" charset="0"/>
                          <a:cs typeface="Arial" pitchFamily="34" charset="0"/>
                        </a:rPr>
                        <a:t>Via specific courses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Calibri" pitchFamily="34" charset="0"/>
                          <a:cs typeface="Arial" pitchFamily="34" charset="0"/>
                        </a:rPr>
                        <a:t>Increase in job seeking and success.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560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000000"/>
                          </a:solidFill>
                          <a:effectLst/>
                          <a:latin typeface="Calibri" pitchFamily="34" charset="0"/>
                          <a:cs typeface="Arial" pitchFamily="34" charset="0"/>
                        </a:rPr>
                        <a:t>A3. </a:t>
                      </a:r>
                      <a:r>
                        <a:rPr kumimoji="0" lang="es-ES" sz="1800" b="0" i="0" u="none" strike="noStrike" cap="none" normalizeH="0" baseline="0" smtClean="0">
                          <a:ln>
                            <a:noFill/>
                          </a:ln>
                          <a:solidFill>
                            <a:srgbClr val="000000"/>
                          </a:solidFill>
                          <a:effectLst/>
                          <a:latin typeface="Calibri" pitchFamily="34" charset="0"/>
                          <a:cs typeface="Arial" pitchFamily="34" charset="0"/>
                        </a:rPr>
                        <a:t>Specific training for PhD supervisors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Calibri" pitchFamily="34" charset="0"/>
                          <a:cs typeface="Arial" pitchFamily="34" charset="0"/>
                        </a:rPr>
                        <a:t>Doctoral School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rgbClr val="000000"/>
                          </a:solidFill>
                          <a:effectLst/>
                          <a:latin typeface="Calibri" pitchFamily="34" charset="0"/>
                          <a:cs typeface="Arial" pitchFamily="34" charset="0"/>
                        </a:rPr>
                        <a:t>Dec</a:t>
                      </a:r>
                      <a:r>
                        <a:rPr kumimoji="0" lang="es-ES" sz="1800" b="0" i="0" u="none" strike="noStrike" cap="none" normalizeH="0" baseline="0" dirty="0" smtClean="0">
                          <a:ln>
                            <a:noFill/>
                          </a:ln>
                          <a:solidFill>
                            <a:srgbClr val="000000"/>
                          </a:solidFill>
                          <a:effectLst/>
                          <a:latin typeface="Calibri" pitchFamily="34" charset="0"/>
                          <a:cs typeface="Arial" pitchFamily="34" charset="0"/>
                        </a:rPr>
                        <a:t> 2013 </a:t>
                      </a:r>
                      <a:r>
                        <a:rPr kumimoji="0" lang="es-ES" sz="1800" b="0" i="0" u="none" strike="noStrike" cap="none" normalizeH="0" baseline="0" dirty="0" err="1" smtClean="0">
                          <a:ln>
                            <a:noFill/>
                          </a:ln>
                          <a:solidFill>
                            <a:srgbClr val="000000"/>
                          </a:solidFill>
                          <a:effectLst/>
                          <a:latin typeface="Calibri" pitchFamily="34" charset="0"/>
                          <a:cs typeface="Arial" pitchFamily="34" charset="0"/>
                        </a:rPr>
                        <a:t>Dec</a:t>
                      </a:r>
                      <a:r>
                        <a:rPr kumimoji="0" lang="es-ES" sz="1800" b="0" i="0" u="none" strike="noStrike" cap="none" normalizeH="0" baseline="0" dirty="0" smtClean="0">
                          <a:ln>
                            <a:noFill/>
                          </a:ln>
                          <a:solidFill>
                            <a:srgbClr val="000000"/>
                          </a:solidFill>
                          <a:effectLst/>
                          <a:latin typeface="Calibri" pitchFamily="34" charset="0"/>
                          <a:cs typeface="Arial" pitchFamily="34" charset="0"/>
                        </a:rPr>
                        <a:t>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Calibri" pitchFamily="34" charset="0"/>
                          <a:cs typeface="Arial" pitchFamily="34" charset="0"/>
                        </a:rPr>
                        <a:t>Via internal and external experts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Calibri" pitchFamily="34" charset="0"/>
                          <a:cs typeface="Arial" pitchFamily="34" charset="0"/>
                        </a:rPr>
                        <a:t>Results of the course – Follow-up indicators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560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000000"/>
                          </a:solidFill>
                          <a:effectLst/>
                          <a:latin typeface="Calibri" pitchFamily="34" charset="0"/>
                          <a:cs typeface="Arial" pitchFamily="34" charset="0"/>
                        </a:rPr>
                        <a:t>A4. </a:t>
                      </a:r>
                      <a:r>
                        <a:rPr kumimoji="0" lang="es-ES" sz="1800" b="0" i="0" u="none" strike="noStrike" cap="none" normalizeH="0" baseline="0" smtClean="0">
                          <a:ln>
                            <a:noFill/>
                          </a:ln>
                          <a:solidFill>
                            <a:srgbClr val="000000"/>
                          </a:solidFill>
                          <a:effectLst/>
                          <a:latin typeface="Calibri" pitchFamily="34" charset="0"/>
                          <a:cs typeface="Arial" pitchFamily="34" charset="0"/>
                        </a:rPr>
                        <a:t>Specific traing on how to get external funding for RDI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Calibri" pitchFamily="34" charset="0"/>
                          <a:cs typeface="Arial" pitchFamily="34" charset="0"/>
                        </a:rPr>
                        <a:t>OTRC - URV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rgbClr val="000000"/>
                          </a:solidFill>
                          <a:effectLst/>
                          <a:latin typeface="Calibri" pitchFamily="34" charset="0"/>
                          <a:cs typeface="Arial" pitchFamily="34" charset="0"/>
                        </a:rPr>
                        <a:t>Nov 2013 Des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Calibri" pitchFamily="34" charset="0"/>
                          <a:cs typeface="Arial" pitchFamily="34" charset="0"/>
                        </a:rPr>
                        <a:t>Courses, infodays, workshops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Calibri" pitchFamily="34" charset="0"/>
                          <a:cs typeface="Arial" pitchFamily="34" charset="0"/>
                        </a:rPr>
                        <a:t>Events and success indicators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250825" y="115888"/>
            <a:ext cx="8605838" cy="1203325"/>
          </a:xfrm>
        </p:spPr>
        <p:txBody>
          <a:bodyPr>
            <a:noAutofit/>
          </a:bodyPr>
          <a:lstStyle/>
          <a:p>
            <a:pPr marL="0" indent="0">
              <a:buFont typeface="Arial" pitchFamily="34" charset="0"/>
              <a:buNone/>
            </a:pPr>
            <a:r>
              <a:rPr lang="en-US" sz="2800" b="1" dirty="0" smtClean="0">
                <a:solidFill>
                  <a:srgbClr val="8C1E28"/>
                </a:solidFill>
              </a:rPr>
              <a:t>STEP 3. APPLICATION for EC acknowledgment</a:t>
            </a:r>
          </a:p>
          <a:p>
            <a:pPr marL="0" indent="0">
              <a:buFont typeface="Arial" pitchFamily="34" charset="0"/>
              <a:buNone/>
            </a:pPr>
            <a:endParaRPr lang="en-US" sz="2800" b="1" dirty="0" smtClean="0">
              <a:solidFill>
                <a:srgbClr val="8C1E28"/>
              </a:solidFill>
            </a:endParaRPr>
          </a:p>
          <a:p>
            <a:pPr marL="0" indent="0">
              <a:buFont typeface="Arial" pitchFamily="34" charset="0"/>
              <a:buNone/>
            </a:pPr>
            <a:r>
              <a:rPr lang="en-US" sz="2800" b="1" dirty="0" smtClean="0">
                <a:solidFill>
                  <a:srgbClr val="8C1E28"/>
                </a:solidFill>
              </a:rPr>
              <a:t>	</a:t>
            </a:r>
            <a:r>
              <a:rPr lang="en-US" sz="2800" dirty="0" smtClean="0">
                <a:solidFill>
                  <a:srgbClr val="8C1E28"/>
                </a:solidFill>
              </a:rPr>
              <a:t>- Information on the internal analysis</a:t>
            </a:r>
          </a:p>
          <a:p>
            <a:pPr marL="0" indent="0">
              <a:buFont typeface="Arial" pitchFamily="34" charset="0"/>
              <a:buNone/>
            </a:pPr>
            <a:r>
              <a:rPr lang="en-US" sz="2800" dirty="0" smtClean="0">
                <a:solidFill>
                  <a:srgbClr val="8C1E28"/>
                </a:solidFill>
              </a:rPr>
              <a:t>	- Approval of the Action Plan</a:t>
            </a:r>
          </a:p>
          <a:p>
            <a:pPr marL="0" indent="0">
              <a:buFont typeface="Arial" pitchFamily="34" charset="0"/>
              <a:buNone/>
            </a:pPr>
            <a:r>
              <a:rPr lang="en-US" sz="2800" dirty="0" smtClean="0">
                <a:solidFill>
                  <a:srgbClr val="8C1E28"/>
                </a:solidFill>
              </a:rPr>
              <a:t>	- External (web) communication of the Action Plan</a:t>
            </a:r>
          </a:p>
          <a:p>
            <a:pPr marL="0" indent="0"/>
            <a:endParaRPr lang="en-US" sz="2800" b="1" dirty="0" smtClean="0">
              <a:solidFill>
                <a:srgbClr val="8C1E28"/>
              </a:solidFill>
            </a:endParaRPr>
          </a:p>
          <a:p>
            <a:pPr marL="0" indent="0">
              <a:buFont typeface="Arial" pitchFamily="34" charset="0"/>
              <a:buNone/>
            </a:pPr>
            <a:r>
              <a:rPr lang="en-US" sz="2800" b="1" dirty="0" smtClean="0">
                <a:solidFill>
                  <a:srgbClr val="8C1E28"/>
                </a:solidFill>
              </a:rPr>
              <a:t> </a:t>
            </a:r>
          </a:p>
          <a:p>
            <a:pPr marL="0" indent="0"/>
            <a:endParaRPr lang="en-US" sz="2800" b="1" dirty="0" smtClean="0">
              <a:solidFill>
                <a:srgbClr val="8C1E28"/>
              </a:solidFill>
            </a:endParaRPr>
          </a:p>
          <a:p>
            <a:pPr marL="0" indent="0"/>
            <a:endParaRPr lang="en-US" sz="2800" b="1" dirty="0" smtClean="0">
              <a:solidFill>
                <a:srgbClr val="8C1E28"/>
              </a:solidFill>
            </a:endParaRPr>
          </a:p>
          <a:p>
            <a:pPr marL="0" indent="0">
              <a:buFont typeface="Arial" pitchFamily="34" charset="0"/>
              <a:buNone/>
            </a:pPr>
            <a:endParaRPr lang="en-US" sz="2800" b="1" dirty="0" smtClean="0">
              <a:solidFill>
                <a:srgbClr val="8C1E28"/>
              </a:solidFill>
            </a:endParaRPr>
          </a:p>
          <a:p>
            <a:pPr marL="0" indent="0"/>
            <a:endParaRPr lang="en-US" sz="2800" b="1" dirty="0" smtClean="0">
              <a:solidFill>
                <a:srgbClr val="8C1E28"/>
              </a:solidFill>
            </a:endParaRPr>
          </a:p>
          <a:p>
            <a:pPr marL="0" indent="0">
              <a:buNone/>
            </a:pPr>
            <a:endParaRPr lang="en-US" sz="2800" b="1" dirty="0" smtClean="0">
              <a:solidFill>
                <a:srgbClr val="8C1E28"/>
              </a:solidFill>
            </a:endParaRPr>
          </a:p>
          <a:p>
            <a:pPr marL="0" indent="0"/>
            <a:endParaRPr lang="en-US" sz="2800" b="1" dirty="0" smtClean="0">
              <a:solidFill>
                <a:srgbClr val="8C1E28"/>
              </a:solidFill>
            </a:endParaRPr>
          </a:p>
          <a:p>
            <a:pPr marL="0" indent="0"/>
            <a:endParaRPr lang="en-US" sz="2800" b="1" dirty="0" smtClean="0">
              <a:solidFill>
                <a:srgbClr val="8C1E28"/>
              </a:solidFill>
            </a:endParaRPr>
          </a:p>
          <a:p>
            <a:pPr marL="0" indent="0"/>
            <a:endParaRPr lang="en-US" sz="2800" b="1" dirty="0" smtClean="0">
              <a:solidFill>
                <a:srgbClr val="8C1E28"/>
              </a:solidFill>
            </a:endParaRPr>
          </a:p>
          <a:p>
            <a:pPr marL="0" indent="0"/>
            <a:endParaRPr lang="en-US" sz="2800" b="1" dirty="0" smtClean="0">
              <a:solidFill>
                <a:srgbClr val="8C1E28"/>
              </a:solidFill>
            </a:endParaRPr>
          </a:p>
          <a:p>
            <a:pPr marL="0" indent="0">
              <a:buFont typeface="Arial" pitchFamily="34" charset="0"/>
              <a:buNone/>
            </a:pPr>
            <a:endParaRPr lang="en-US" sz="2800" b="1" dirty="0" smtClean="0">
              <a:solidFill>
                <a:srgbClr val="8C1E28"/>
              </a:solidFill>
            </a:endParaRPr>
          </a:p>
        </p:txBody>
      </p:sp>
      <p:pic>
        <p:nvPicPr>
          <p:cNvPr id="106498" name="Picture 2"/>
          <p:cNvPicPr>
            <a:picLocks noChangeAspect="1" noChangeArrowheads="1"/>
          </p:cNvPicPr>
          <p:nvPr/>
        </p:nvPicPr>
        <p:blipFill>
          <a:blip r:embed="rId3" cstate="print"/>
          <a:srcRect l="20872" t="43529" r="25543" b="6966"/>
          <a:stretch>
            <a:fillRect/>
          </a:stretch>
        </p:blipFill>
        <p:spPr bwMode="auto">
          <a:xfrm>
            <a:off x="6407150" y="2895600"/>
            <a:ext cx="2197100" cy="1500188"/>
          </a:xfrm>
          <a:prstGeom prst="rect">
            <a:avLst/>
          </a:prstGeom>
          <a:noFill/>
          <a:ln w="9525">
            <a:noFill/>
            <a:miter lim="800000"/>
            <a:headEnd/>
            <a:tailEnd/>
          </a:ln>
        </p:spPr>
      </p:pic>
      <p:sp>
        <p:nvSpPr>
          <p:cNvPr id="5" name="Contenidor de contingut 2"/>
          <p:cNvSpPr txBox="1">
            <a:spLocks/>
          </p:cNvSpPr>
          <p:nvPr/>
        </p:nvSpPr>
        <p:spPr>
          <a:xfrm>
            <a:off x="381000" y="4005263"/>
            <a:ext cx="8605838" cy="1727200"/>
          </a:xfrm>
          <a:prstGeom prst="rect">
            <a:avLst/>
          </a:prstGeom>
        </p:spPr>
        <p:txBody>
          <a:bodyPr/>
          <a:lstStyle/>
          <a:p>
            <a:pPr>
              <a:spcBef>
                <a:spcPct val="20000"/>
              </a:spcBef>
              <a:buFont typeface="Arial" pitchFamily="34" charset="0"/>
              <a:buNone/>
            </a:pPr>
            <a:r>
              <a:rPr lang="en-US" sz="2800" b="1" dirty="0">
                <a:solidFill>
                  <a:srgbClr val="8C1E28"/>
                </a:solidFill>
                <a:latin typeface="Calibri" pitchFamily="34" charset="0"/>
              </a:rPr>
              <a:t>OTHER STEPS</a:t>
            </a:r>
          </a:p>
          <a:p>
            <a:pPr>
              <a:spcBef>
                <a:spcPct val="20000"/>
              </a:spcBef>
              <a:buFont typeface="Arial" pitchFamily="34" charset="0"/>
              <a:buNone/>
            </a:pPr>
            <a:r>
              <a:rPr lang="en-US" sz="2800" dirty="0">
                <a:solidFill>
                  <a:srgbClr val="8C1E28"/>
                </a:solidFill>
                <a:latin typeface="Calibri" pitchFamily="34" charset="0"/>
              </a:rPr>
              <a:t>STEP 4. Implement the Action Plan and self-assessment</a:t>
            </a:r>
          </a:p>
          <a:p>
            <a:pPr>
              <a:spcBef>
                <a:spcPct val="20000"/>
              </a:spcBef>
              <a:buFont typeface="Arial" pitchFamily="34" charset="0"/>
              <a:buNone/>
            </a:pPr>
            <a:r>
              <a:rPr lang="en-US" sz="2800" dirty="0">
                <a:solidFill>
                  <a:srgbClr val="8C1E28"/>
                </a:solidFill>
                <a:latin typeface="Calibri" pitchFamily="34" charset="0"/>
              </a:rPr>
              <a:t>STEP 5. External assessment and renewal of the acknowledgement</a:t>
            </a:r>
          </a:p>
        </p:txBody>
      </p:sp>
      <p:pic>
        <p:nvPicPr>
          <p:cNvPr id="106500" name="Picture 2"/>
          <p:cNvPicPr>
            <a:picLocks noChangeArrowheads="1"/>
          </p:cNvPicPr>
          <p:nvPr/>
        </p:nvPicPr>
        <p:blipFill>
          <a:blip r:embed="rId4" cstate="print"/>
          <a:srcRect/>
          <a:stretch>
            <a:fillRect/>
          </a:stretch>
        </p:blipFill>
        <p:spPr bwMode="auto">
          <a:xfrm>
            <a:off x="0" y="692150"/>
            <a:ext cx="9163050" cy="7461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idor de contingut 1"/>
          <p:cNvSpPr txBox="1">
            <a:spLocks/>
          </p:cNvSpPr>
          <p:nvPr/>
        </p:nvSpPr>
        <p:spPr>
          <a:xfrm>
            <a:off x="0" y="-1"/>
            <a:ext cx="4572000" cy="640743"/>
          </a:xfrm>
          <a:prstGeom prst="rect">
            <a:avLst/>
          </a:prstGeom>
        </p:spPr>
        <p:txBody>
          <a:bodyPr anchor="ctr">
            <a:normAutofit/>
          </a:bodyPr>
          <a:lstStyle>
            <a:lvl1pPr marL="0" indent="0" algn="ctr" defTabSz="914400" rtl="0" eaLnBrk="1" latinLnBrk="0" hangingPunct="1">
              <a:spcBef>
                <a:spcPts val="0"/>
              </a:spcBef>
              <a:buFont typeface="Arial" panose="020B0604020202020204" pitchFamily="34" charset="0"/>
              <a:buNone/>
              <a:defRPr sz="2400" b="1" u="sng" kern="1200">
                <a:solidFill>
                  <a:srgbClr val="910A0A"/>
                </a:solidFill>
                <a:latin typeface="Calibri" pitchFamily="34" charset="0"/>
                <a:ea typeface="Verdana" pitchFamily="34" charset="0"/>
                <a:cs typeface="Calibri" pitchFamily="34" charset="0"/>
              </a:defRPr>
            </a:lvl1pPr>
            <a:lvl2pPr marL="457200" indent="0" algn="ctr" defTabSz="914400" rtl="0" eaLnBrk="1" latinLnBrk="0" hangingPunct="1">
              <a:spcBef>
                <a:spcPts val="0"/>
              </a:spcBef>
              <a:buFont typeface="Arial" panose="020B0604020202020204" pitchFamily="34" charset="0"/>
              <a:buNone/>
              <a:defRPr sz="2000" b="1" u="sng" kern="1200">
                <a:solidFill>
                  <a:srgbClr val="910A0A"/>
                </a:solidFill>
                <a:latin typeface="Calibri" pitchFamily="34" charset="0"/>
                <a:ea typeface="Verdana" pitchFamily="34" charset="0"/>
                <a:cs typeface="Calibr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8" indent="0">
              <a:spcBef>
                <a:spcPts val="0"/>
              </a:spcBef>
              <a:buFont typeface="Arial" panose="020B0604020202020204" pitchFamily="34" charset="0"/>
              <a:buNone/>
              <a:defRPr/>
            </a:pPr>
            <a:r>
              <a:rPr lang="es-ES" sz="2400" b="1" dirty="0" err="1" smtClean="0">
                <a:solidFill>
                  <a:srgbClr val="910A0A"/>
                </a:solidFill>
                <a:ea typeface="Verdana" pitchFamily="34" charset="0"/>
                <a:cs typeface="Calibri" pitchFamily="34" charset="0"/>
              </a:rPr>
              <a:t>Annexes</a:t>
            </a:r>
            <a:r>
              <a:rPr lang="es-ES" sz="2400" b="1" dirty="0" smtClean="0">
                <a:solidFill>
                  <a:srgbClr val="910A0A"/>
                </a:solidFill>
                <a:ea typeface="Verdana" pitchFamily="34" charset="0"/>
                <a:cs typeface="Calibri" pitchFamily="34" charset="0"/>
              </a:rPr>
              <a:t> - </a:t>
            </a:r>
            <a:r>
              <a:rPr lang="es-ES" sz="2400" b="1" dirty="0" err="1" smtClean="0">
                <a:solidFill>
                  <a:srgbClr val="910A0A"/>
                </a:solidFill>
                <a:ea typeface="Verdana" pitchFamily="34" charset="0"/>
                <a:cs typeface="Calibri" pitchFamily="34" charset="0"/>
              </a:rPr>
              <a:t>Documents</a:t>
            </a:r>
            <a:endParaRPr lang="es-ES" sz="2400" b="1" dirty="0">
              <a:solidFill>
                <a:srgbClr val="910A0A"/>
              </a:solidFill>
              <a:ea typeface="Verdana" pitchFamily="34" charset="0"/>
              <a:cs typeface="Calibri" pitchFamily="34" charset="0"/>
            </a:endParaRPr>
          </a:p>
        </p:txBody>
      </p:sp>
      <p:pic>
        <p:nvPicPr>
          <p:cNvPr id="107522" name="Picture 2"/>
          <p:cNvPicPr>
            <a:picLocks noChangeArrowheads="1"/>
          </p:cNvPicPr>
          <p:nvPr/>
        </p:nvPicPr>
        <p:blipFill>
          <a:blip r:embed="rId3" cstate="print"/>
          <a:srcRect/>
          <a:stretch>
            <a:fillRect/>
          </a:stretch>
        </p:blipFill>
        <p:spPr bwMode="auto">
          <a:xfrm>
            <a:off x="0" y="692150"/>
            <a:ext cx="9163050" cy="74613"/>
          </a:xfrm>
          <a:prstGeom prst="rect">
            <a:avLst/>
          </a:prstGeom>
          <a:noFill/>
          <a:ln w="9525">
            <a:noFill/>
            <a:miter lim="800000"/>
            <a:headEnd/>
            <a:tailEnd/>
          </a:ln>
        </p:spPr>
      </p:pic>
      <p:sp>
        <p:nvSpPr>
          <p:cNvPr id="6" name="QuadreDeText 5"/>
          <p:cNvSpPr txBox="1"/>
          <p:nvPr/>
        </p:nvSpPr>
        <p:spPr>
          <a:xfrm>
            <a:off x="827088" y="1736725"/>
            <a:ext cx="6408737" cy="3290888"/>
          </a:xfrm>
          <a:prstGeom prst="rect">
            <a:avLst/>
          </a:prstGeom>
          <a:noFill/>
        </p:spPr>
        <p:txBody>
          <a:bodyPr>
            <a:spAutoFit/>
          </a:bodyPr>
          <a:lstStyle/>
          <a:p>
            <a:pPr marL="457200" indent="-457200">
              <a:buFont typeface="Wingdings" pitchFamily="2" charset="2"/>
              <a:buChar char="q"/>
            </a:pPr>
            <a:r>
              <a:rPr lang="ca-ES" sz="3200"/>
              <a:t>Internal analysis</a:t>
            </a:r>
          </a:p>
          <a:p>
            <a:pPr marL="457200" indent="-457200">
              <a:buFont typeface="Wingdings" pitchFamily="2" charset="2"/>
              <a:buChar char="q"/>
            </a:pPr>
            <a:r>
              <a:rPr lang="ca-ES" sz="3200"/>
              <a:t>Matrix internal analysis</a:t>
            </a:r>
          </a:p>
          <a:p>
            <a:pPr marL="457200" indent="-457200">
              <a:buFont typeface="Wingdings" pitchFamily="2" charset="2"/>
              <a:buChar char="q"/>
            </a:pPr>
            <a:r>
              <a:rPr lang="ca-ES" sz="3200"/>
              <a:t>Web presentation</a:t>
            </a:r>
          </a:p>
          <a:p>
            <a:pPr marL="457200" indent="-457200">
              <a:buFont typeface="Wingdings" pitchFamily="2" charset="2"/>
              <a:buChar char="q"/>
            </a:pPr>
            <a:endParaRPr lang="ca-ES" sz="3200"/>
          </a:p>
          <a:p>
            <a:pPr marL="457200" indent="-457200">
              <a:buFont typeface="Wingdings" pitchFamily="2" charset="2"/>
              <a:buChar char="q"/>
            </a:pPr>
            <a:endParaRPr lang="ca-ES" sz="3200"/>
          </a:p>
          <a:p>
            <a:pPr marL="457200" indent="-457200">
              <a:buFont typeface="Wingdings" pitchFamily="2" charset="2"/>
              <a:buChar char="q"/>
            </a:pPr>
            <a:endParaRPr lang="ca-ES" sz="3200"/>
          </a:p>
          <a:p>
            <a:pPr marL="457200" indent="-457200"/>
            <a:r>
              <a:rPr lang="ca-ES"/>
              <a:t>(available upon request)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545" name="Group 2"/>
          <p:cNvGrpSpPr>
            <a:grpSpLocks/>
          </p:cNvGrpSpPr>
          <p:nvPr/>
        </p:nvGrpSpPr>
        <p:grpSpPr bwMode="auto">
          <a:xfrm>
            <a:off x="0" y="-1588"/>
            <a:ext cx="9144000" cy="6858001"/>
            <a:chOff x="0" y="33"/>
            <a:chExt cx="5760" cy="4320"/>
          </a:xfrm>
        </p:grpSpPr>
        <p:pic>
          <p:nvPicPr>
            <p:cNvPr id="5125" name="Picture 3" descr="l'edifici en un entorn privilegiat"/>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0" y="33"/>
              <a:ext cx="5760" cy="4320"/>
            </a:xfrm>
            <a:prstGeom prst="rect">
              <a:avLst/>
            </a:prstGeom>
            <a:solidFill>
              <a:schemeClr val="bg1"/>
            </a:solidFill>
            <a:ln>
              <a:noFill/>
            </a:ln>
            <a:extLst/>
          </p:spPr>
        </p:pic>
        <p:sp>
          <p:nvSpPr>
            <p:cNvPr id="5126" name="Rectangle 4"/>
            <p:cNvSpPr>
              <a:spLocks noChangeArrowheads="1"/>
            </p:cNvSpPr>
            <p:nvPr/>
          </p:nvSpPr>
          <p:spPr bwMode="auto">
            <a:xfrm>
              <a:off x="2261" y="4105"/>
              <a:ext cx="1246" cy="91"/>
            </a:xfrm>
            <a:prstGeom prst="rect">
              <a:avLst/>
            </a:prstGeom>
            <a:noFill/>
            <a:ln>
              <a:noFill/>
            </a:ln>
            <a:effectLst/>
            <a:extLst/>
          </p:spPr>
          <p:txBody>
            <a:bodyPr wrap="none" anchor="ctr"/>
            <a:lstStyle/>
            <a:p>
              <a:pPr algn="ctr">
                <a:defRPr/>
              </a:pPr>
              <a:r>
                <a:rPr lang="ca-ES" b="1" dirty="0">
                  <a:solidFill>
                    <a:schemeClr val="accent3"/>
                  </a:solidFill>
                  <a:latin typeface="Optima" pitchFamily="34" charset="0"/>
                  <a:cs typeface="Arial" charset="0"/>
                </a:rPr>
                <a:t>www.urv.cat</a:t>
              </a:r>
            </a:p>
          </p:txBody>
        </p:sp>
        <p:sp>
          <p:nvSpPr>
            <p:cNvPr id="108549" name="Rectangle 5"/>
            <p:cNvSpPr>
              <a:spLocks noChangeArrowheads="1"/>
            </p:cNvSpPr>
            <p:nvPr/>
          </p:nvSpPr>
          <p:spPr bwMode="auto">
            <a:xfrm>
              <a:off x="0" y="1720"/>
              <a:ext cx="5760" cy="862"/>
            </a:xfrm>
            <a:prstGeom prst="rect">
              <a:avLst/>
            </a:prstGeom>
            <a:solidFill>
              <a:schemeClr val="bg1"/>
            </a:solidFill>
            <a:ln w="9525">
              <a:noFill/>
              <a:miter lim="800000"/>
              <a:headEnd/>
              <a:tailEnd/>
            </a:ln>
          </p:spPr>
          <p:txBody>
            <a:bodyPr wrap="none" anchor="ctr"/>
            <a:lstStyle/>
            <a:p>
              <a:endParaRPr lang="es-ES"/>
            </a:p>
          </p:txBody>
        </p:sp>
        <p:pic>
          <p:nvPicPr>
            <p:cNvPr id="108550" name="8 Imagen"/>
            <p:cNvPicPr>
              <a:picLocks noChangeAspect="1"/>
            </p:cNvPicPr>
            <p:nvPr/>
          </p:nvPicPr>
          <p:blipFill>
            <a:blip r:embed="rId4" cstate="print"/>
            <a:srcRect/>
            <a:stretch>
              <a:fillRect/>
            </a:stretch>
          </p:blipFill>
          <p:spPr bwMode="auto">
            <a:xfrm>
              <a:off x="680" y="1996"/>
              <a:ext cx="1791" cy="340"/>
            </a:xfrm>
            <a:prstGeom prst="rect">
              <a:avLst/>
            </a:prstGeom>
            <a:noFill/>
            <a:ln w="9525">
              <a:noFill/>
              <a:miter lim="800000"/>
              <a:headEnd/>
              <a:tailEnd/>
            </a:ln>
          </p:spPr>
        </p:pic>
      </p:grpSp>
      <p:pic>
        <p:nvPicPr>
          <p:cNvPr id="108546" name="Picture 2" descr="d:\Users\77738788-F\Desktop\logo ceics def.png"/>
          <p:cNvPicPr>
            <a:picLocks noChangeAspect="1" noChangeArrowheads="1"/>
          </p:cNvPicPr>
          <p:nvPr/>
        </p:nvPicPr>
        <p:blipFill>
          <a:blip r:embed="rId5" cstate="print"/>
          <a:srcRect/>
          <a:stretch>
            <a:fillRect/>
          </a:stretch>
        </p:blipFill>
        <p:spPr bwMode="auto">
          <a:xfrm>
            <a:off x="5435600" y="2982913"/>
            <a:ext cx="3103563" cy="6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sz="quarter" idx="10"/>
          </p:nvPr>
        </p:nvSpPr>
        <p:spPr>
          <a:xfrm>
            <a:off x="0" y="2638800"/>
            <a:ext cx="9144000" cy="1040400"/>
          </a:xfrm>
        </p:spPr>
        <p:txBody>
          <a:bodyPr rtlCol="0">
            <a:normAutofit/>
          </a:bodyPr>
          <a:lstStyle/>
          <a:p>
            <a:pPr marL="0" indent="0" algn="r" fontAlgn="auto">
              <a:spcAft>
                <a:spcPts val="0"/>
              </a:spcAft>
              <a:buFont typeface="Wingdings" pitchFamily="2" charset="2"/>
              <a:buNone/>
              <a:defRPr/>
            </a:pPr>
            <a:r>
              <a:rPr lang="es-ES" sz="2400" dirty="0" smtClean="0">
                <a:solidFill>
                  <a:srgbClr val="910A0A"/>
                </a:solidFill>
              </a:rPr>
              <a:t>0</a:t>
            </a:r>
            <a:r>
              <a:rPr lang="es-ES" sz="2400" dirty="0">
                <a:solidFill>
                  <a:srgbClr val="910A0A"/>
                </a:solidFill>
              </a:rPr>
              <a:t>. </a:t>
            </a:r>
            <a:r>
              <a:rPr lang="es-ES" sz="2400" dirty="0" smtClean="0">
                <a:solidFill>
                  <a:srgbClr val="910A0A"/>
                </a:solidFill>
              </a:rPr>
              <a:t>INTRODUCTION TO HRS4R</a:t>
            </a:r>
          </a:p>
          <a:p>
            <a:pPr marL="3657600" lvl="8" indent="0" algn="r">
              <a:buFont typeface="Arial" panose="020B0604020202020204" pitchFamily="34" charset="0"/>
              <a:buNone/>
              <a:defRPr/>
            </a:pPr>
            <a:endParaRPr lang="es-ES" sz="7400" b="1" dirty="0">
              <a:solidFill>
                <a:srgbClr val="910A0A"/>
              </a:solidFill>
              <a:ea typeface="Verdana" pitchFamily="34" charset="0"/>
              <a:cs typeface="Calibri" pitchFamily="34" charset="0"/>
            </a:endParaRPr>
          </a:p>
        </p:txBody>
      </p:sp>
      <p:pic>
        <p:nvPicPr>
          <p:cNvPr id="78850" name="Picture 2"/>
          <p:cNvPicPr>
            <a:picLocks noChangeArrowheads="1"/>
          </p:cNvPicPr>
          <p:nvPr/>
        </p:nvPicPr>
        <p:blipFill>
          <a:blip r:embed="rId3" cstate="print"/>
          <a:srcRect/>
          <a:stretch>
            <a:fillRect/>
          </a:stretch>
        </p:blipFill>
        <p:spPr bwMode="auto">
          <a:xfrm>
            <a:off x="-19050" y="692150"/>
            <a:ext cx="9163050" cy="74613"/>
          </a:xfrm>
          <a:prstGeom prst="rect">
            <a:avLst/>
          </a:prstGeom>
          <a:noFill/>
          <a:ln w="9525">
            <a:noFill/>
            <a:miter lim="800000"/>
            <a:headEnd/>
            <a:tailEnd/>
          </a:ln>
        </p:spPr>
      </p:pic>
      <p:sp>
        <p:nvSpPr>
          <p:cNvPr id="78851" name="Contenidor de contingut 1"/>
          <p:cNvSpPr>
            <a:spLocks noGrp="1"/>
          </p:cNvSpPr>
          <p:nvPr>
            <p:ph sz="quarter" idx="11"/>
          </p:nvPr>
        </p:nvSpPr>
        <p:spPr>
          <a:xfrm>
            <a:off x="0" y="0"/>
            <a:ext cx="9144000" cy="641350"/>
          </a:xfrm>
          <a:solidFill>
            <a:schemeClr val="bg1"/>
          </a:solidFill>
        </p:spPr>
        <p:txBody>
          <a:bodyPr/>
          <a:lstStyle/>
          <a:p>
            <a:pPr algn="l">
              <a:spcBef>
                <a:spcPct val="0"/>
              </a:spcBef>
            </a:pPr>
            <a:r>
              <a:rPr lang="es-ES" u="none"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p:cNvPicPr>
            <a:picLocks noChangeAspect="1" noChangeArrowheads="1"/>
          </p:cNvPicPr>
          <p:nvPr/>
        </p:nvPicPr>
        <p:blipFill>
          <a:blip r:embed="rId3" cstate="print"/>
          <a:srcRect l="20872" t="43529" r="25543" b="6966"/>
          <a:stretch>
            <a:fillRect/>
          </a:stretch>
        </p:blipFill>
        <p:spPr bwMode="auto">
          <a:xfrm>
            <a:off x="0" y="1397000"/>
            <a:ext cx="5084763" cy="3471863"/>
          </a:xfrm>
          <a:prstGeom prst="rect">
            <a:avLst/>
          </a:prstGeom>
          <a:noFill/>
          <a:ln w="9525">
            <a:noFill/>
            <a:miter lim="800000"/>
            <a:headEnd/>
            <a:tailEnd/>
          </a:ln>
        </p:spPr>
      </p:pic>
      <p:sp>
        <p:nvSpPr>
          <p:cNvPr id="3" name="Contenidor de contingut 2"/>
          <p:cNvSpPr>
            <a:spLocks noGrp="1"/>
          </p:cNvSpPr>
          <p:nvPr>
            <p:ph sz="quarter" idx="10"/>
          </p:nvPr>
        </p:nvSpPr>
        <p:spPr>
          <a:xfrm>
            <a:off x="1340798" y="908720"/>
            <a:ext cx="7488832" cy="5340467"/>
          </a:xfrm>
        </p:spPr>
        <p:txBody>
          <a:bodyPr rtlCol="0">
            <a:normAutofit fontScale="92500" lnSpcReduction="10000"/>
          </a:bodyPr>
          <a:lstStyle/>
          <a:p>
            <a:pPr marL="0" indent="0" fontAlgn="auto">
              <a:spcAft>
                <a:spcPts val="0"/>
              </a:spcAft>
              <a:buFont typeface="Wingdings" pitchFamily="2" charset="2"/>
              <a:buNone/>
              <a:defRPr/>
            </a:pPr>
            <a:r>
              <a:rPr lang="es-ES" dirty="0" smtClean="0">
                <a:solidFill>
                  <a:srgbClr val="C00000"/>
                </a:solidFill>
              </a:rPr>
              <a:t>   </a:t>
            </a:r>
          </a:p>
          <a:p>
            <a:pPr marL="3657600" lvl="8" indent="0" algn="just">
              <a:buFont typeface="Arial" panose="020B0604020202020204" pitchFamily="34" charset="0"/>
              <a:buNone/>
              <a:defRPr/>
            </a:pPr>
            <a:r>
              <a:rPr lang="en-GB" dirty="0" smtClean="0"/>
              <a:t>The </a:t>
            </a:r>
            <a:r>
              <a:rPr lang="en-GB" dirty="0">
                <a:solidFill>
                  <a:srgbClr val="8C1E28"/>
                </a:solidFill>
              </a:rPr>
              <a:t>"</a:t>
            </a:r>
            <a:r>
              <a:rPr lang="en-GB" i="1" dirty="0">
                <a:solidFill>
                  <a:srgbClr val="8C1E28"/>
                </a:solidFill>
              </a:rPr>
              <a:t>Human Resources Strategy for Researchers Incorporating the Charter &amp; Code</a:t>
            </a:r>
            <a:r>
              <a:rPr lang="en-GB" dirty="0">
                <a:solidFill>
                  <a:srgbClr val="8C1E28"/>
                </a:solidFill>
              </a:rPr>
              <a:t>" (HRS4R) </a:t>
            </a:r>
            <a:r>
              <a:rPr lang="en-GB" dirty="0"/>
              <a:t>is a procedure designed </a:t>
            </a:r>
            <a:r>
              <a:rPr lang="en-GB" dirty="0" smtClean="0"/>
              <a:t>by the European Commission to </a:t>
            </a:r>
            <a:r>
              <a:rPr lang="en-GB" dirty="0"/>
              <a:t>assist research institutions in the implementation of the Charter and Code of </a:t>
            </a:r>
            <a:r>
              <a:rPr lang="en-GB" dirty="0" smtClean="0"/>
              <a:t>Conduct (C&amp;CC).</a:t>
            </a:r>
          </a:p>
          <a:p>
            <a:pPr marL="3657600" lvl="8" indent="0" algn="just">
              <a:buFont typeface="Arial" panose="020B0604020202020204" pitchFamily="34" charset="0"/>
              <a:buNone/>
              <a:defRPr/>
            </a:pPr>
            <a:endParaRPr lang="en-GB" dirty="0"/>
          </a:p>
          <a:p>
            <a:pPr marL="3657600" lvl="8" indent="0" algn="just">
              <a:buFont typeface="Arial" panose="020B0604020202020204" pitchFamily="34" charset="0"/>
              <a:buNone/>
              <a:defRPr/>
            </a:pPr>
            <a:r>
              <a:rPr lang="en-GB" dirty="0" smtClean="0"/>
              <a:t>The </a:t>
            </a:r>
            <a:r>
              <a:rPr lang="en-GB" dirty="0" err="1">
                <a:solidFill>
                  <a:srgbClr val="8C1E28"/>
                </a:solidFill>
              </a:rPr>
              <a:t>Universitat</a:t>
            </a:r>
            <a:r>
              <a:rPr lang="en-GB" dirty="0">
                <a:solidFill>
                  <a:srgbClr val="8C1E28"/>
                </a:solidFill>
              </a:rPr>
              <a:t> </a:t>
            </a:r>
            <a:r>
              <a:rPr lang="en-GB" dirty="0" err="1">
                <a:solidFill>
                  <a:srgbClr val="8C1E28"/>
                </a:solidFill>
              </a:rPr>
              <a:t>Rovira</a:t>
            </a:r>
            <a:r>
              <a:rPr lang="en-GB" dirty="0">
                <a:solidFill>
                  <a:srgbClr val="8C1E28"/>
                </a:solidFill>
              </a:rPr>
              <a:t> </a:t>
            </a:r>
            <a:r>
              <a:rPr lang="en-GB" dirty="0" err="1">
                <a:solidFill>
                  <a:srgbClr val="8C1E28"/>
                </a:solidFill>
              </a:rPr>
              <a:t>i</a:t>
            </a:r>
            <a:r>
              <a:rPr lang="en-GB" dirty="0">
                <a:solidFill>
                  <a:srgbClr val="8C1E28"/>
                </a:solidFill>
              </a:rPr>
              <a:t> </a:t>
            </a:r>
            <a:r>
              <a:rPr lang="en-GB" dirty="0" err="1">
                <a:solidFill>
                  <a:srgbClr val="8C1E28"/>
                </a:solidFill>
              </a:rPr>
              <a:t>Virgili</a:t>
            </a:r>
            <a:r>
              <a:rPr lang="en-GB" dirty="0">
                <a:solidFill>
                  <a:srgbClr val="8C1E28"/>
                </a:solidFill>
              </a:rPr>
              <a:t> </a:t>
            </a:r>
            <a:r>
              <a:rPr lang="en-GB" dirty="0" smtClean="0"/>
              <a:t>endorsed the C&amp;CD in 2008 and is now participating </a:t>
            </a:r>
            <a:r>
              <a:rPr lang="en-GB" dirty="0"/>
              <a:t>in the </a:t>
            </a:r>
            <a:r>
              <a:rPr lang="en-GB" dirty="0" smtClean="0"/>
              <a:t>fourth </a:t>
            </a:r>
            <a:r>
              <a:rPr lang="en-GB" dirty="0"/>
              <a:t>cohort of this European programme</a:t>
            </a:r>
            <a:r>
              <a:rPr lang="en-GB" dirty="0" smtClean="0"/>
              <a:t>.</a:t>
            </a:r>
          </a:p>
          <a:p>
            <a:pPr marL="3657600" lvl="8" indent="0" algn="just">
              <a:buFont typeface="Arial" panose="020B0604020202020204" pitchFamily="34" charset="0"/>
              <a:buNone/>
              <a:defRPr/>
            </a:pPr>
            <a:endParaRPr lang="en-GB" b="1" dirty="0">
              <a:solidFill>
                <a:srgbClr val="C00000"/>
              </a:solidFill>
            </a:endParaRPr>
          </a:p>
          <a:p>
            <a:pPr marL="3657600" lvl="8" indent="0" algn="just">
              <a:buFont typeface="Arial" panose="020B0604020202020204" pitchFamily="34" charset="0"/>
              <a:buNone/>
              <a:defRPr/>
            </a:pPr>
            <a:r>
              <a:rPr lang="en-GB" dirty="0" smtClean="0"/>
              <a:t>Up to now, more than 200 European institutions have received the acknowledgement and can use the logo (step 3/5)</a:t>
            </a:r>
            <a:endParaRPr lang="es-ES" dirty="0"/>
          </a:p>
        </p:txBody>
      </p:sp>
      <p:pic>
        <p:nvPicPr>
          <p:cNvPr id="79875" name="Picture 2"/>
          <p:cNvPicPr>
            <a:picLocks noChangeArrowheads="1"/>
          </p:cNvPicPr>
          <p:nvPr/>
        </p:nvPicPr>
        <p:blipFill>
          <a:blip r:embed="rId4" cstate="print"/>
          <a:srcRect/>
          <a:stretch>
            <a:fillRect/>
          </a:stretch>
        </p:blipFill>
        <p:spPr bwMode="auto">
          <a:xfrm>
            <a:off x="0" y="692150"/>
            <a:ext cx="9163050" cy="74613"/>
          </a:xfrm>
          <a:prstGeom prst="rect">
            <a:avLst/>
          </a:prstGeom>
          <a:noFill/>
          <a:ln w="9525">
            <a:noFill/>
            <a:miter lim="800000"/>
            <a:headEnd/>
            <a:tailEnd/>
          </a:ln>
        </p:spPr>
      </p:pic>
      <p:sp>
        <p:nvSpPr>
          <p:cNvPr id="79876" name="Contenidor de contingut 1"/>
          <p:cNvSpPr txBox="1">
            <a:spLocks/>
          </p:cNvSpPr>
          <p:nvPr/>
        </p:nvSpPr>
        <p:spPr bwMode="auto">
          <a:xfrm>
            <a:off x="0" y="0"/>
            <a:ext cx="4572000" cy="641350"/>
          </a:xfrm>
          <a:prstGeom prst="rect">
            <a:avLst/>
          </a:prstGeom>
          <a:noFill/>
          <a:ln w="9525">
            <a:noFill/>
            <a:miter lim="800000"/>
            <a:headEnd/>
            <a:tailEnd/>
          </a:ln>
        </p:spPr>
        <p:txBody>
          <a:bodyPr anchor="ctr"/>
          <a:lstStyle/>
          <a:p>
            <a:pPr>
              <a:buFont typeface="Arial" pitchFamily="34" charset="0"/>
              <a:buNone/>
            </a:pPr>
            <a:r>
              <a:rPr lang="es-ES" sz="2400" b="1">
                <a:solidFill>
                  <a:srgbClr val="910A0A"/>
                </a:solidFill>
                <a:latin typeface="Calibri" pitchFamily="34" charset="0"/>
                <a:ea typeface="Verdana" pitchFamily="34" charset="0"/>
                <a:cs typeface="Calibri" pitchFamily="34" charset="0"/>
              </a:rPr>
              <a:t>Introduction to HRS4R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p:cNvPicPr>
            <a:picLocks noChangeAspect="1" noChangeArrowheads="1"/>
          </p:cNvPicPr>
          <p:nvPr/>
        </p:nvPicPr>
        <p:blipFill>
          <a:blip r:embed="rId3" cstate="print"/>
          <a:srcRect/>
          <a:stretch>
            <a:fillRect/>
          </a:stretch>
        </p:blipFill>
        <p:spPr bwMode="auto">
          <a:xfrm>
            <a:off x="827088" y="981075"/>
            <a:ext cx="6619875" cy="5219700"/>
          </a:xfrm>
          <a:prstGeom prst="rect">
            <a:avLst/>
          </a:prstGeom>
          <a:noFill/>
          <a:ln w="9525">
            <a:noFill/>
            <a:miter lim="800000"/>
            <a:headEnd/>
            <a:tailEnd/>
          </a:ln>
        </p:spPr>
      </p:pic>
      <p:pic>
        <p:nvPicPr>
          <p:cNvPr id="80898" name="Picture 2"/>
          <p:cNvPicPr>
            <a:picLocks noChangeArrowheads="1"/>
          </p:cNvPicPr>
          <p:nvPr/>
        </p:nvPicPr>
        <p:blipFill>
          <a:blip r:embed="rId4" cstate="print"/>
          <a:srcRect/>
          <a:stretch>
            <a:fillRect/>
          </a:stretch>
        </p:blipFill>
        <p:spPr bwMode="auto">
          <a:xfrm>
            <a:off x="0" y="692150"/>
            <a:ext cx="9163050" cy="74613"/>
          </a:xfrm>
          <a:prstGeom prst="rect">
            <a:avLst/>
          </a:prstGeom>
          <a:noFill/>
          <a:ln w="9525">
            <a:noFill/>
            <a:miter lim="800000"/>
            <a:headEnd/>
            <a:tailEnd/>
          </a:ln>
        </p:spPr>
      </p:pic>
      <p:sp>
        <p:nvSpPr>
          <p:cNvPr id="80899" name="Contenidor de contingut 1"/>
          <p:cNvSpPr txBox="1">
            <a:spLocks/>
          </p:cNvSpPr>
          <p:nvPr/>
        </p:nvSpPr>
        <p:spPr bwMode="auto">
          <a:xfrm>
            <a:off x="0" y="0"/>
            <a:ext cx="4572000" cy="641350"/>
          </a:xfrm>
          <a:prstGeom prst="rect">
            <a:avLst/>
          </a:prstGeom>
          <a:noFill/>
          <a:ln w="9525">
            <a:noFill/>
            <a:miter lim="800000"/>
            <a:headEnd/>
            <a:tailEnd/>
          </a:ln>
        </p:spPr>
        <p:txBody>
          <a:bodyPr anchor="ctr"/>
          <a:lstStyle/>
          <a:p>
            <a:pPr>
              <a:buFont typeface="Arial" pitchFamily="34" charset="0"/>
              <a:buNone/>
            </a:pPr>
            <a:r>
              <a:rPr lang="es-ES" sz="2400" b="1">
                <a:solidFill>
                  <a:srgbClr val="910A0A"/>
                </a:solidFill>
                <a:latin typeface="Calibri" pitchFamily="34" charset="0"/>
                <a:ea typeface="Verdana" pitchFamily="34" charset="0"/>
                <a:cs typeface="Calibri" pitchFamily="34" charset="0"/>
              </a:rPr>
              <a:t>Introduction to HRS4R</a:t>
            </a:r>
          </a:p>
        </p:txBody>
      </p:sp>
      <p:sp>
        <p:nvSpPr>
          <p:cNvPr id="80900" name="Contenidor de contingut 1"/>
          <p:cNvSpPr txBox="1">
            <a:spLocks/>
          </p:cNvSpPr>
          <p:nvPr/>
        </p:nvSpPr>
        <p:spPr bwMode="auto">
          <a:xfrm>
            <a:off x="3924300" y="52388"/>
            <a:ext cx="5203825" cy="639762"/>
          </a:xfrm>
          <a:prstGeom prst="rect">
            <a:avLst/>
          </a:prstGeom>
          <a:noFill/>
          <a:ln w="9525">
            <a:noFill/>
            <a:miter lim="800000"/>
            <a:headEnd/>
            <a:tailEnd/>
          </a:ln>
        </p:spPr>
        <p:txBody>
          <a:bodyPr anchor="ctr"/>
          <a:lstStyle/>
          <a:p>
            <a:pPr algn="r">
              <a:buFont typeface="Arial" pitchFamily="34" charset="0"/>
              <a:buNone/>
            </a:pPr>
            <a:r>
              <a:rPr lang="ca-ES" sz="2000">
                <a:latin typeface="Calibri" pitchFamily="34" charset="0"/>
                <a:ea typeface="Verdana" pitchFamily="34" charset="0"/>
                <a:cs typeface="Calibri" pitchFamily="34" charset="0"/>
              </a:rPr>
              <a:t>Human Resources Strategy Researchers (HRS4R)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3"/>
          <p:cNvPicPr>
            <a:picLocks noChangeAspect="1" noChangeArrowheads="1"/>
          </p:cNvPicPr>
          <p:nvPr/>
        </p:nvPicPr>
        <p:blipFill>
          <a:blip r:embed="rId3" cstate="print"/>
          <a:srcRect/>
          <a:stretch>
            <a:fillRect/>
          </a:stretch>
        </p:blipFill>
        <p:spPr bwMode="auto">
          <a:xfrm>
            <a:off x="827088" y="982663"/>
            <a:ext cx="6621462" cy="5233987"/>
          </a:xfrm>
          <a:prstGeom prst="rect">
            <a:avLst/>
          </a:prstGeom>
          <a:noFill/>
          <a:ln w="9525">
            <a:noFill/>
            <a:miter lim="800000"/>
            <a:headEnd/>
            <a:tailEnd/>
          </a:ln>
        </p:spPr>
      </p:pic>
      <p:pic>
        <p:nvPicPr>
          <p:cNvPr id="81922" name="Picture 2"/>
          <p:cNvPicPr>
            <a:picLocks noChangeArrowheads="1"/>
          </p:cNvPicPr>
          <p:nvPr/>
        </p:nvPicPr>
        <p:blipFill>
          <a:blip r:embed="rId4" cstate="print"/>
          <a:srcRect/>
          <a:stretch>
            <a:fillRect/>
          </a:stretch>
        </p:blipFill>
        <p:spPr bwMode="auto">
          <a:xfrm>
            <a:off x="0" y="692150"/>
            <a:ext cx="9163050" cy="74613"/>
          </a:xfrm>
          <a:prstGeom prst="rect">
            <a:avLst/>
          </a:prstGeom>
          <a:noFill/>
          <a:ln w="9525">
            <a:noFill/>
            <a:miter lim="800000"/>
            <a:headEnd/>
            <a:tailEnd/>
          </a:ln>
        </p:spPr>
      </p:pic>
      <p:sp>
        <p:nvSpPr>
          <p:cNvPr id="81923" name="Contenidor de contingut 1"/>
          <p:cNvSpPr txBox="1">
            <a:spLocks/>
          </p:cNvSpPr>
          <p:nvPr/>
        </p:nvSpPr>
        <p:spPr bwMode="auto">
          <a:xfrm>
            <a:off x="0" y="0"/>
            <a:ext cx="4572000" cy="641350"/>
          </a:xfrm>
          <a:prstGeom prst="rect">
            <a:avLst/>
          </a:prstGeom>
          <a:noFill/>
          <a:ln w="9525">
            <a:noFill/>
            <a:miter lim="800000"/>
            <a:headEnd/>
            <a:tailEnd/>
          </a:ln>
        </p:spPr>
        <p:txBody>
          <a:bodyPr anchor="ctr"/>
          <a:lstStyle/>
          <a:p>
            <a:pPr>
              <a:buFont typeface="Arial" pitchFamily="34" charset="0"/>
              <a:buNone/>
            </a:pPr>
            <a:r>
              <a:rPr lang="es-ES" sz="2400" b="1">
                <a:solidFill>
                  <a:srgbClr val="910A0A"/>
                </a:solidFill>
                <a:latin typeface="Calibri" pitchFamily="34" charset="0"/>
                <a:ea typeface="Verdana" pitchFamily="34" charset="0"/>
                <a:cs typeface="Calibri" pitchFamily="34" charset="0"/>
              </a:rPr>
              <a:t>Introduction to HRS4R</a:t>
            </a:r>
          </a:p>
        </p:txBody>
      </p:sp>
      <p:sp>
        <p:nvSpPr>
          <p:cNvPr id="81924" name="Contenidor de contingut 1"/>
          <p:cNvSpPr txBox="1">
            <a:spLocks/>
          </p:cNvSpPr>
          <p:nvPr/>
        </p:nvSpPr>
        <p:spPr bwMode="auto">
          <a:xfrm>
            <a:off x="3851275" y="52388"/>
            <a:ext cx="5276850" cy="639762"/>
          </a:xfrm>
          <a:prstGeom prst="rect">
            <a:avLst/>
          </a:prstGeom>
          <a:noFill/>
          <a:ln w="9525">
            <a:noFill/>
            <a:miter lim="800000"/>
            <a:headEnd/>
            <a:tailEnd/>
          </a:ln>
        </p:spPr>
        <p:txBody>
          <a:bodyPr anchor="ctr"/>
          <a:lstStyle/>
          <a:p>
            <a:pPr algn="r">
              <a:buFont typeface="Arial" pitchFamily="34" charset="0"/>
              <a:buNone/>
            </a:pPr>
            <a:r>
              <a:rPr lang="ca-ES" sz="2000">
                <a:latin typeface="Calibri" pitchFamily="34" charset="0"/>
                <a:ea typeface="Verdana" pitchFamily="34" charset="0"/>
                <a:cs typeface="Calibri" pitchFamily="34" charset="0"/>
              </a:rPr>
              <a:t>Human Resources Strategy Researchers (HRS4R)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p:cNvPicPr>
            <a:picLocks noChangeAspect="1" noChangeArrowheads="1"/>
          </p:cNvPicPr>
          <p:nvPr/>
        </p:nvPicPr>
        <p:blipFill>
          <a:blip r:embed="rId3" cstate="print"/>
          <a:srcRect/>
          <a:stretch>
            <a:fillRect/>
          </a:stretch>
        </p:blipFill>
        <p:spPr bwMode="auto">
          <a:xfrm>
            <a:off x="827088" y="1008063"/>
            <a:ext cx="6610350" cy="5229225"/>
          </a:xfrm>
          <a:prstGeom prst="rect">
            <a:avLst/>
          </a:prstGeom>
          <a:noFill/>
          <a:ln w="9525">
            <a:noFill/>
            <a:miter lim="800000"/>
            <a:headEnd/>
            <a:tailEnd/>
          </a:ln>
        </p:spPr>
      </p:pic>
      <p:pic>
        <p:nvPicPr>
          <p:cNvPr id="82946" name="Picture 2"/>
          <p:cNvPicPr>
            <a:picLocks noChangeArrowheads="1"/>
          </p:cNvPicPr>
          <p:nvPr/>
        </p:nvPicPr>
        <p:blipFill>
          <a:blip r:embed="rId4" cstate="print"/>
          <a:srcRect/>
          <a:stretch>
            <a:fillRect/>
          </a:stretch>
        </p:blipFill>
        <p:spPr bwMode="auto">
          <a:xfrm>
            <a:off x="0" y="692150"/>
            <a:ext cx="9163050" cy="74613"/>
          </a:xfrm>
          <a:prstGeom prst="rect">
            <a:avLst/>
          </a:prstGeom>
          <a:noFill/>
          <a:ln w="9525">
            <a:noFill/>
            <a:miter lim="800000"/>
            <a:headEnd/>
            <a:tailEnd/>
          </a:ln>
        </p:spPr>
      </p:pic>
      <p:sp>
        <p:nvSpPr>
          <p:cNvPr id="82947" name="Contenidor de contingut 1"/>
          <p:cNvSpPr txBox="1">
            <a:spLocks/>
          </p:cNvSpPr>
          <p:nvPr/>
        </p:nvSpPr>
        <p:spPr bwMode="auto">
          <a:xfrm>
            <a:off x="0" y="0"/>
            <a:ext cx="4572000" cy="641350"/>
          </a:xfrm>
          <a:prstGeom prst="rect">
            <a:avLst/>
          </a:prstGeom>
          <a:noFill/>
          <a:ln w="9525">
            <a:noFill/>
            <a:miter lim="800000"/>
            <a:headEnd/>
            <a:tailEnd/>
          </a:ln>
        </p:spPr>
        <p:txBody>
          <a:bodyPr anchor="ctr"/>
          <a:lstStyle/>
          <a:p>
            <a:pPr>
              <a:buFont typeface="Arial" pitchFamily="34" charset="0"/>
              <a:buNone/>
            </a:pPr>
            <a:r>
              <a:rPr lang="es-ES" sz="2400" b="1">
                <a:solidFill>
                  <a:srgbClr val="910A0A"/>
                </a:solidFill>
                <a:latin typeface="Calibri" pitchFamily="34" charset="0"/>
                <a:ea typeface="Verdana" pitchFamily="34" charset="0"/>
                <a:cs typeface="Calibri" pitchFamily="34" charset="0"/>
              </a:rPr>
              <a:t>Introduction to HRS4R</a:t>
            </a:r>
          </a:p>
        </p:txBody>
      </p:sp>
      <p:sp>
        <p:nvSpPr>
          <p:cNvPr id="82948" name="Contenidor de contingut 1"/>
          <p:cNvSpPr txBox="1">
            <a:spLocks/>
          </p:cNvSpPr>
          <p:nvPr/>
        </p:nvSpPr>
        <p:spPr bwMode="auto">
          <a:xfrm>
            <a:off x="3563938" y="52388"/>
            <a:ext cx="5564187" cy="639762"/>
          </a:xfrm>
          <a:prstGeom prst="rect">
            <a:avLst/>
          </a:prstGeom>
          <a:noFill/>
          <a:ln w="9525">
            <a:noFill/>
            <a:miter lim="800000"/>
            <a:headEnd/>
            <a:tailEnd/>
          </a:ln>
        </p:spPr>
        <p:txBody>
          <a:bodyPr anchor="ctr"/>
          <a:lstStyle/>
          <a:p>
            <a:pPr algn="r">
              <a:buFont typeface="Arial" pitchFamily="34" charset="0"/>
              <a:buNone/>
            </a:pPr>
            <a:r>
              <a:rPr lang="ca-ES" sz="2000">
                <a:latin typeface="Calibri" pitchFamily="34" charset="0"/>
                <a:ea typeface="Verdana" pitchFamily="34" charset="0"/>
                <a:cs typeface="Calibri" pitchFamily="34" charset="0"/>
              </a:rPr>
              <a:t>Human Resources Strategy Researchers (HRS4R)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p:cNvPicPr>
            <a:picLocks noChangeAspect="1" noChangeArrowheads="1"/>
          </p:cNvPicPr>
          <p:nvPr/>
        </p:nvPicPr>
        <p:blipFill>
          <a:blip r:embed="rId3" cstate="print"/>
          <a:srcRect/>
          <a:stretch>
            <a:fillRect/>
          </a:stretch>
        </p:blipFill>
        <p:spPr bwMode="auto">
          <a:xfrm>
            <a:off x="1217613" y="1058863"/>
            <a:ext cx="6715125" cy="4962525"/>
          </a:xfrm>
          <a:prstGeom prst="rect">
            <a:avLst/>
          </a:prstGeom>
          <a:noFill/>
          <a:ln w="9525">
            <a:noFill/>
            <a:miter lim="800000"/>
            <a:headEnd/>
            <a:tailEnd/>
          </a:ln>
        </p:spPr>
      </p:pic>
      <p:pic>
        <p:nvPicPr>
          <p:cNvPr id="83970" name="Picture 2"/>
          <p:cNvPicPr>
            <a:picLocks noChangeArrowheads="1"/>
          </p:cNvPicPr>
          <p:nvPr/>
        </p:nvPicPr>
        <p:blipFill>
          <a:blip r:embed="rId4" cstate="print"/>
          <a:srcRect/>
          <a:stretch>
            <a:fillRect/>
          </a:stretch>
        </p:blipFill>
        <p:spPr bwMode="auto">
          <a:xfrm>
            <a:off x="0" y="692150"/>
            <a:ext cx="9163050" cy="74613"/>
          </a:xfrm>
          <a:prstGeom prst="rect">
            <a:avLst/>
          </a:prstGeom>
          <a:noFill/>
          <a:ln w="9525">
            <a:noFill/>
            <a:miter lim="800000"/>
            <a:headEnd/>
            <a:tailEnd/>
          </a:ln>
        </p:spPr>
      </p:pic>
      <p:sp>
        <p:nvSpPr>
          <p:cNvPr id="83971" name="Contenidor de contingut 1"/>
          <p:cNvSpPr txBox="1">
            <a:spLocks/>
          </p:cNvSpPr>
          <p:nvPr/>
        </p:nvSpPr>
        <p:spPr bwMode="auto">
          <a:xfrm>
            <a:off x="0" y="0"/>
            <a:ext cx="4572000" cy="641350"/>
          </a:xfrm>
          <a:prstGeom prst="rect">
            <a:avLst/>
          </a:prstGeom>
          <a:noFill/>
          <a:ln w="9525">
            <a:noFill/>
            <a:miter lim="800000"/>
            <a:headEnd/>
            <a:tailEnd/>
          </a:ln>
        </p:spPr>
        <p:txBody>
          <a:bodyPr anchor="ctr"/>
          <a:lstStyle/>
          <a:p>
            <a:pPr>
              <a:buFont typeface="Arial" pitchFamily="34" charset="0"/>
              <a:buNone/>
            </a:pPr>
            <a:r>
              <a:rPr lang="es-ES" sz="2400" b="1">
                <a:solidFill>
                  <a:srgbClr val="910A0A"/>
                </a:solidFill>
                <a:latin typeface="Calibri" pitchFamily="34" charset="0"/>
                <a:ea typeface="Verdana" pitchFamily="34" charset="0"/>
                <a:cs typeface="Calibri" pitchFamily="34" charset="0"/>
              </a:rPr>
              <a:t>Introduction to HRS4R</a:t>
            </a:r>
          </a:p>
        </p:txBody>
      </p:sp>
      <p:sp>
        <p:nvSpPr>
          <p:cNvPr id="83972" name="Contenidor de contingut 1"/>
          <p:cNvSpPr txBox="1">
            <a:spLocks/>
          </p:cNvSpPr>
          <p:nvPr/>
        </p:nvSpPr>
        <p:spPr bwMode="auto">
          <a:xfrm>
            <a:off x="3779838" y="52388"/>
            <a:ext cx="5348287" cy="639762"/>
          </a:xfrm>
          <a:prstGeom prst="rect">
            <a:avLst/>
          </a:prstGeom>
          <a:noFill/>
          <a:ln w="9525">
            <a:noFill/>
            <a:miter lim="800000"/>
            <a:headEnd/>
            <a:tailEnd/>
          </a:ln>
        </p:spPr>
        <p:txBody>
          <a:bodyPr anchor="ctr"/>
          <a:lstStyle/>
          <a:p>
            <a:pPr algn="r">
              <a:buFont typeface="Arial" pitchFamily="34" charset="0"/>
              <a:buNone/>
            </a:pPr>
            <a:r>
              <a:rPr lang="ca-ES" sz="2000">
                <a:latin typeface="Calibri" pitchFamily="34" charset="0"/>
                <a:ea typeface="Verdana" pitchFamily="34" charset="0"/>
                <a:cs typeface="Calibri" pitchFamily="34" charset="0"/>
              </a:rPr>
              <a:t>Human Resources Strategy Researchers (HRS4R)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p:cNvPicPr>
            <a:picLocks noChangeAspect="1" noChangeArrowheads="1"/>
          </p:cNvPicPr>
          <p:nvPr/>
        </p:nvPicPr>
        <p:blipFill>
          <a:blip r:embed="rId3" cstate="print"/>
          <a:srcRect/>
          <a:stretch>
            <a:fillRect/>
          </a:stretch>
        </p:blipFill>
        <p:spPr bwMode="auto">
          <a:xfrm>
            <a:off x="1214438" y="955675"/>
            <a:ext cx="6715125" cy="5210175"/>
          </a:xfrm>
          <a:prstGeom prst="rect">
            <a:avLst/>
          </a:prstGeom>
          <a:noFill/>
          <a:ln w="9525">
            <a:noFill/>
            <a:miter lim="800000"/>
            <a:headEnd/>
            <a:tailEnd/>
          </a:ln>
        </p:spPr>
      </p:pic>
      <p:pic>
        <p:nvPicPr>
          <p:cNvPr id="84994" name="Picture 2"/>
          <p:cNvPicPr>
            <a:picLocks noChangeArrowheads="1"/>
          </p:cNvPicPr>
          <p:nvPr/>
        </p:nvPicPr>
        <p:blipFill>
          <a:blip r:embed="rId4" cstate="print"/>
          <a:srcRect/>
          <a:stretch>
            <a:fillRect/>
          </a:stretch>
        </p:blipFill>
        <p:spPr bwMode="auto">
          <a:xfrm>
            <a:off x="0" y="692150"/>
            <a:ext cx="9163050" cy="74613"/>
          </a:xfrm>
          <a:prstGeom prst="rect">
            <a:avLst/>
          </a:prstGeom>
          <a:noFill/>
          <a:ln w="9525">
            <a:noFill/>
            <a:miter lim="800000"/>
            <a:headEnd/>
            <a:tailEnd/>
          </a:ln>
        </p:spPr>
      </p:pic>
      <p:sp>
        <p:nvSpPr>
          <p:cNvPr id="84995" name="Contenidor de contingut 1"/>
          <p:cNvSpPr txBox="1">
            <a:spLocks/>
          </p:cNvSpPr>
          <p:nvPr/>
        </p:nvSpPr>
        <p:spPr bwMode="auto">
          <a:xfrm>
            <a:off x="0" y="0"/>
            <a:ext cx="4572000" cy="641350"/>
          </a:xfrm>
          <a:prstGeom prst="rect">
            <a:avLst/>
          </a:prstGeom>
          <a:noFill/>
          <a:ln w="9525">
            <a:noFill/>
            <a:miter lim="800000"/>
            <a:headEnd/>
            <a:tailEnd/>
          </a:ln>
        </p:spPr>
        <p:txBody>
          <a:bodyPr anchor="ctr"/>
          <a:lstStyle/>
          <a:p>
            <a:pPr>
              <a:buFont typeface="Arial" pitchFamily="34" charset="0"/>
              <a:buNone/>
            </a:pPr>
            <a:r>
              <a:rPr lang="es-ES" sz="2400" b="1">
                <a:solidFill>
                  <a:srgbClr val="910A0A"/>
                </a:solidFill>
                <a:latin typeface="Calibri" pitchFamily="34" charset="0"/>
                <a:ea typeface="Verdana" pitchFamily="34" charset="0"/>
                <a:cs typeface="Calibri" pitchFamily="34" charset="0"/>
              </a:rPr>
              <a:t>Introduction to HRS4R</a:t>
            </a:r>
          </a:p>
        </p:txBody>
      </p:sp>
      <p:sp>
        <p:nvSpPr>
          <p:cNvPr id="84996" name="Contenidor de contingut 1"/>
          <p:cNvSpPr txBox="1">
            <a:spLocks/>
          </p:cNvSpPr>
          <p:nvPr/>
        </p:nvSpPr>
        <p:spPr bwMode="auto">
          <a:xfrm>
            <a:off x="3635375" y="52388"/>
            <a:ext cx="5492750" cy="639762"/>
          </a:xfrm>
          <a:prstGeom prst="rect">
            <a:avLst/>
          </a:prstGeom>
          <a:noFill/>
          <a:ln w="9525">
            <a:noFill/>
            <a:miter lim="800000"/>
            <a:headEnd/>
            <a:tailEnd/>
          </a:ln>
        </p:spPr>
        <p:txBody>
          <a:bodyPr anchor="ctr"/>
          <a:lstStyle/>
          <a:p>
            <a:pPr algn="r">
              <a:buFont typeface="Arial" pitchFamily="34" charset="0"/>
              <a:buNone/>
            </a:pPr>
            <a:r>
              <a:rPr lang="ca-ES" sz="2000">
                <a:latin typeface="Calibri" pitchFamily="34" charset="0"/>
                <a:ea typeface="Verdana" pitchFamily="34" charset="0"/>
                <a:cs typeface="Calibri" pitchFamily="34" charset="0"/>
              </a:rPr>
              <a:t>Human Resources Strategy Researchers (HRS4R)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Diseño predeterminado">
  <a:themeElements>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iseño predeterminado">
      <a:majorFont>
        <a:latin typeface="Arial"/>
        <a:ea typeface=""/>
        <a:cs typeface="Arial"/>
      </a:majorFont>
      <a:minorFont>
        <a:latin typeface="Arial"/>
        <a:ea typeface=""/>
        <a:cs typeface="Arial"/>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l'Office">
  <a:themeElements>
    <a:clrScheme name="Personalitzat 1">
      <a:dk1>
        <a:sysClr val="windowText" lastClr="000000"/>
      </a:dk1>
      <a:lt1>
        <a:sysClr val="window" lastClr="FFFFFF"/>
      </a:lt1>
      <a:dk2>
        <a:srgbClr val="1F497D"/>
      </a:dk2>
      <a:lt2>
        <a:srgbClr val="EEECE1"/>
      </a:lt2>
      <a:accent1>
        <a:srgbClr val="4F81BD"/>
      </a:accent1>
      <a:accent2>
        <a:srgbClr val="C0504D"/>
      </a:accent2>
      <a:accent3>
        <a:srgbClr val="FFFFFF"/>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7883</TotalTime>
  <Words>1458</Words>
  <Application>Microsoft Office PowerPoint</Application>
  <PresentationFormat>Presentació en pantalla (4:3)</PresentationFormat>
  <Paragraphs>248</Paragraphs>
  <Slides>29</Slides>
  <Notes>29</Notes>
  <HiddenSlides>0</HiddenSlides>
  <MMClips>0</MMClips>
  <ScaleCrop>false</ScaleCrop>
  <HeadingPairs>
    <vt:vector size="4" baseType="variant">
      <vt:variant>
        <vt:lpstr>Tema</vt:lpstr>
      </vt:variant>
      <vt:variant>
        <vt:i4>2</vt:i4>
      </vt:variant>
      <vt:variant>
        <vt:lpstr>Títols de les diapositives</vt:lpstr>
      </vt:variant>
      <vt:variant>
        <vt:i4>29</vt:i4>
      </vt:variant>
    </vt:vector>
  </HeadingPairs>
  <TitlesOfParts>
    <vt:vector size="31" baseType="lpstr">
      <vt:lpstr>3_Diseño predeterminado</vt:lpstr>
      <vt:lpstr>Tema de l'Office</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Company>URV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URV</dc:creator>
  <cp:lastModifiedBy>URV</cp:lastModifiedBy>
  <cp:revision>254</cp:revision>
  <cp:lastPrinted>2013-10-11T08:39:56Z</cp:lastPrinted>
  <dcterms:created xsi:type="dcterms:W3CDTF">2012-10-18T10:57:51Z</dcterms:created>
  <dcterms:modified xsi:type="dcterms:W3CDTF">2014-03-04T08:45:49Z</dcterms:modified>
</cp:coreProperties>
</file>