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F1DC8-BD82-40FA-BE1C-B59B9AEF3CD9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FE1D6-0456-43BB-BE64-46C6AC6398E5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75920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0133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BF8F6-F812-4232-BA87-1D8D4F0631B4}" type="datetimeFigureOut">
              <a:rPr lang="es-ES" smtClean="0"/>
              <a:pPr/>
              <a:t>01/09/2022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05BD-7889-47E2-942B-728E54ECA61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 descr="Zigzag"/>
          <p:cNvSpPr txBox="1">
            <a:spLocks noChangeArrowheads="1"/>
          </p:cNvSpPr>
          <p:nvPr/>
        </p:nvSpPr>
        <p:spPr bwMode="auto">
          <a:xfrm>
            <a:off x="0" y="-27000"/>
            <a:ext cx="9144000" cy="6912000"/>
          </a:xfrm>
          <a:prstGeom prst="rect">
            <a:avLst/>
          </a:prstGeom>
          <a:pattFill prst="zigZag">
            <a:fgClr>
              <a:srgbClr val="969696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144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" altLang="es-ES" sz="1800">
              <a:solidFill>
                <a:srgbClr val="751B3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s-ES_tradnl" altLang="es-ES" sz="1800">
              <a:solidFill>
                <a:srgbClr val="751B30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755576" y="4149080"/>
            <a:ext cx="7848600" cy="208823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endParaRPr lang="ca-ES" altLang="es-ES" sz="2400" b="1" dirty="0">
              <a:solidFill>
                <a:srgbClr val="0070C0"/>
              </a:solidFill>
            </a:endParaRPr>
          </a:p>
          <a:p>
            <a:pPr algn="ctr" eaLnBrk="1" hangingPunct="1">
              <a:buFontTx/>
              <a:buNone/>
            </a:pPr>
            <a:r>
              <a:rPr lang="ca-ES" altLang="es-ES" sz="2400" b="1" dirty="0">
                <a:solidFill>
                  <a:srgbClr val="0070C0"/>
                </a:solidFill>
              </a:rPr>
              <a:t>Jornada d’Acollida   </a:t>
            </a:r>
          </a:p>
          <a:p>
            <a:pPr algn="ctr" eaLnBrk="1" hangingPunct="1">
              <a:buFontTx/>
              <a:buNone/>
            </a:pPr>
            <a:r>
              <a:rPr lang="ca-ES" altLang="es-ES" sz="2400" b="1" dirty="0">
                <a:solidFill>
                  <a:srgbClr val="0070C0"/>
                </a:solidFill>
              </a:rPr>
              <a:t>Curs 2022-23</a:t>
            </a:r>
          </a:p>
          <a:p>
            <a:pPr algn="ctr" eaLnBrk="1" hangingPunct="1">
              <a:buFontTx/>
              <a:buNone/>
            </a:pPr>
            <a:r>
              <a:rPr lang="ca-ES" altLang="es-ES" sz="2400" b="1" dirty="0">
                <a:solidFill>
                  <a:srgbClr val="0070C0"/>
                </a:solidFill>
              </a:rPr>
              <a:t>12 de setembre de 2022</a:t>
            </a:r>
          </a:p>
          <a:p>
            <a:pPr algn="ctr" eaLnBrk="1" hangingPunct="1">
              <a:buFontTx/>
              <a:buNone/>
            </a:pPr>
            <a:endParaRPr lang="ca-ES" altLang="es-ES" sz="2400" b="1" dirty="0">
              <a:solidFill>
                <a:srgbClr val="0070C0"/>
              </a:solidFill>
            </a:endParaRPr>
          </a:p>
          <a:p>
            <a:pPr algn="ctr" eaLnBrk="1" hangingPunct="1">
              <a:buFontTx/>
              <a:buNone/>
            </a:pPr>
            <a:endParaRPr lang="ca-ES" altLang="es-ES" sz="2400" b="1" dirty="0">
              <a:solidFill>
                <a:srgbClr val="0070C0"/>
              </a:solidFill>
            </a:endParaRPr>
          </a:p>
        </p:txBody>
      </p:sp>
      <p:pic>
        <p:nvPicPr>
          <p:cNvPr id="4100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05038"/>
            <a:ext cx="860425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Christian\Otros\Decanato\Responsable\Preparació curs vinent\Jornada Acollida\segell_sigq_fee_c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670298" cy="931512"/>
          </a:xfrm>
          <a:prstGeom prst="rect">
            <a:avLst/>
          </a:prstGeom>
          <a:noFill/>
        </p:spPr>
      </p:pic>
      <p:pic>
        <p:nvPicPr>
          <p:cNvPr id="6" name="Google Shape;43;p6">
            <a:extLst>
              <a:ext uri="{FF2B5EF4-FFF2-40B4-BE49-F238E27FC236}">
                <a16:creationId xmlns:a16="http://schemas.microsoft.com/office/drawing/2014/main" id="{13F83C57-2004-40EF-A23E-FBDE0B021623}"/>
              </a:ext>
            </a:extLst>
          </p:cNvPr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5580112" y="188640"/>
            <a:ext cx="1512168" cy="931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385888" y="1550602"/>
            <a:ext cx="1220391" cy="1189615"/>
            <a:chOff x="1066" y="391"/>
            <a:chExt cx="1025" cy="426"/>
          </a:xfrm>
        </p:grpSpPr>
        <p:sp>
          <p:nvSpPr>
            <p:cNvPr id="5160" name="AutoShape 7"/>
            <p:cNvSpPr>
              <a:spLocks noChangeArrowheads="1"/>
            </p:cNvSpPr>
            <p:nvPr/>
          </p:nvSpPr>
          <p:spPr bwMode="auto">
            <a:xfrm>
              <a:off x="1066" y="391"/>
              <a:ext cx="998" cy="418"/>
            </a:xfrm>
            <a:prstGeom prst="roundRect">
              <a:avLst>
                <a:gd name="adj" fmla="val 16667"/>
              </a:avLst>
            </a:prstGeom>
            <a:solidFill>
              <a:srgbClr val="4D4D4D"/>
            </a:solidFill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ES" altLang="es-ES" sz="1350"/>
            </a:p>
          </p:txBody>
        </p:sp>
        <p:sp>
          <p:nvSpPr>
            <p:cNvPr id="5161" name="Rectangle 8"/>
            <p:cNvSpPr>
              <a:spLocks noChangeArrowheads="1"/>
            </p:cNvSpPr>
            <p:nvPr/>
          </p:nvSpPr>
          <p:spPr bwMode="auto">
            <a:xfrm>
              <a:off x="1085" y="417"/>
              <a:ext cx="1006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FF9900"/>
                </a:buClr>
                <a:buFont typeface="Wingdings" pitchFamily="2" charset="2"/>
                <a:buNone/>
              </a:pPr>
              <a:r>
                <a:rPr lang="ca-ES" altLang="es-ES" sz="1800" dirty="0">
                  <a:solidFill>
                    <a:schemeClr val="bg1"/>
                  </a:solidFill>
                </a:rPr>
                <a:t>Programa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FF9900"/>
                </a:buClr>
                <a:buFont typeface="Wingdings" pitchFamily="2" charset="2"/>
                <a:buNone/>
              </a:pPr>
              <a:r>
                <a:rPr lang="ca-ES" altLang="es-ES" sz="1800" dirty="0">
                  <a:solidFill>
                    <a:schemeClr val="bg1"/>
                  </a:solidFill>
                </a:rPr>
                <a:t>    Matí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FF9900"/>
                </a:buClr>
                <a:buFont typeface="Wingdings" pitchFamily="2" charset="2"/>
                <a:buNone/>
              </a:pPr>
              <a:r>
                <a:rPr lang="ca-ES" altLang="es-ES" sz="18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aphicFrame>
        <p:nvGraphicFramePr>
          <p:cNvPr id="6048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97413"/>
              </p:ext>
            </p:extLst>
          </p:nvPr>
        </p:nvGraphicFramePr>
        <p:xfrm>
          <a:off x="3006330" y="1509912"/>
          <a:ext cx="4698207" cy="4295352"/>
        </p:xfrm>
        <a:graphic>
          <a:graphicData uri="http://schemas.openxmlformats.org/drawingml/2006/table">
            <a:tbl>
              <a:tblPr/>
              <a:tblGrid>
                <a:gridCol w="126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2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Dijous, 12 de setembre de 2022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11"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09.30 – 11.15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 de la Facultat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Pràctiques Externes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B5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L’Entorn Virtual de Docència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 d’Acció </a:t>
                      </a:r>
                      <a:r>
                        <a:rPr kumimoji="0" lang="ca-ES" altLang="ca-E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Tutorial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altLang="ca-E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Consell d’Estudiants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A8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11.15 – 11.30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Pausa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11.30 – 12.00 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Comunitat Universitària, Beques i Participació dels Estudiants a la Universitat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1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 – 12.30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CRAI/Biblioteca: Recursos i Serveis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12.30 – 13.00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Servei Lingüístic</a:t>
                      </a:r>
                      <a:r>
                        <a:rPr kumimoji="0" lang="es-ES_tradnl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11560" y="83671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Graus en  </a:t>
            </a:r>
            <a:r>
              <a:rPr lang="es-ES" sz="2000" b="1" dirty="0" err="1"/>
              <a:t>Economia</a:t>
            </a:r>
            <a:r>
              <a:rPr lang="es-ES" sz="2000" b="1" dirty="0"/>
              <a:t>, </a:t>
            </a:r>
            <a:r>
              <a:rPr lang="es-ES" sz="2000" b="1" dirty="0" err="1"/>
              <a:t>Administració</a:t>
            </a:r>
            <a:r>
              <a:rPr lang="es-ES" sz="2000" b="1" dirty="0"/>
              <a:t> i </a:t>
            </a:r>
            <a:r>
              <a:rPr lang="es-ES" sz="2000" b="1" dirty="0" err="1"/>
              <a:t>Direcció</a:t>
            </a:r>
            <a:r>
              <a:rPr lang="es-ES" sz="2000" b="1" dirty="0"/>
              <a:t> </a:t>
            </a:r>
            <a:r>
              <a:rPr lang="es-ES" sz="2000" b="1" dirty="0" err="1"/>
              <a:t>d’Empreses</a:t>
            </a:r>
            <a:r>
              <a:rPr lang="es-ES" sz="2000" b="1" dirty="0"/>
              <a:t> (ADE) i ADE+DRET</a:t>
            </a:r>
          </a:p>
        </p:txBody>
      </p:sp>
    </p:spTree>
    <p:extLst>
      <p:ext uri="{BB962C8B-B14F-4D97-AF65-F5344CB8AC3E}">
        <p14:creationId xmlns:p14="http://schemas.microsoft.com/office/powerpoint/2010/main" val="303598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187624" y="1574807"/>
            <a:ext cx="1368152" cy="1170620"/>
            <a:chOff x="1066" y="391"/>
            <a:chExt cx="1056" cy="318"/>
          </a:xfrm>
        </p:grpSpPr>
        <p:sp>
          <p:nvSpPr>
            <p:cNvPr id="5160" name="AutoShape 7"/>
            <p:cNvSpPr>
              <a:spLocks noChangeArrowheads="1"/>
            </p:cNvSpPr>
            <p:nvPr/>
          </p:nvSpPr>
          <p:spPr bwMode="auto">
            <a:xfrm>
              <a:off x="1066" y="391"/>
              <a:ext cx="998" cy="318"/>
            </a:xfrm>
            <a:prstGeom prst="roundRect">
              <a:avLst>
                <a:gd name="adj" fmla="val 16667"/>
              </a:avLst>
            </a:prstGeom>
            <a:solidFill>
              <a:srgbClr val="4D4D4D"/>
            </a:solidFill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ES" altLang="es-ES" sz="1350"/>
            </a:p>
          </p:txBody>
        </p:sp>
        <p:sp>
          <p:nvSpPr>
            <p:cNvPr id="5161" name="Rectangle 8"/>
            <p:cNvSpPr>
              <a:spLocks noChangeArrowheads="1"/>
            </p:cNvSpPr>
            <p:nvPr/>
          </p:nvSpPr>
          <p:spPr bwMode="auto">
            <a:xfrm>
              <a:off x="1124" y="417"/>
              <a:ext cx="998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FF9900"/>
                </a:buClr>
                <a:buFont typeface="Wingdings" pitchFamily="2" charset="2"/>
                <a:buNone/>
              </a:pPr>
              <a:r>
                <a:rPr lang="ca-ES" altLang="es-ES" sz="1800" dirty="0">
                  <a:solidFill>
                    <a:schemeClr val="bg1"/>
                  </a:solidFill>
                </a:rPr>
                <a:t>Programa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buClr>
                  <a:srgbClr val="FF9900"/>
                </a:buClr>
                <a:buFont typeface="Wingdings" pitchFamily="2" charset="2"/>
                <a:buNone/>
              </a:pPr>
              <a:r>
                <a:rPr lang="ca-ES" altLang="es-ES" sz="1800" dirty="0">
                  <a:solidFill>
                    <a:schemeClr val="bg1"/>
                  </a:solidFill>
                </a:rPr>
                <a:t>    Tarda</a:t>
              </a:r>
            </a:p>
          </p:txBody>
        </p:sp>
      </p:grpSp>
      <p:graphicFrame>
        <p:nvGraphicFramePr>
          <p:cNvPr id="6048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827980"/>
              </p:ext>
            </p:extLst>
          </p:nvPr>
        </p:nvGraphicFramePr>
        <p:xfrm>
          <a:off x="3006330" y="1574807"/>
          <a:ext cx="4698207" cy="4295352"/>
        </p:xfrm>
        <a:graphic>
          <a:graphicData uri="http://schemas.openxmlformats.org/drawingml/2006/table">
            <a:tbl>
              <a:tblPr/>
              <a:tblGrid>
                <a:gridCol w="126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2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Dijous, 12 de setembre de 2022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11"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17.00 – 18.30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 de la Facultat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Pràctiques Externes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B5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L’Entorn Virtual de Docència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 d’Acció </a:t>
                      </a:r>
                      <a:r>
                        <a:rPr kumimoji="0" lang="ca-ES" altLang="ca-E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Tutorial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1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altLang="ca-E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Consell d’Estudiants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A8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18.30 – 18.45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Pausa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18.45 – 19.15 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Comunitat Universitària, Beques i Participació dels Estudiants a la Universitat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1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19.15 – 19.45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CRAI/Biblioteca: Recursos i Serveis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8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19.45 – 20.15</a:t>
                      </a:r>
                      <a:endParaRPr kumimoji="0" lang="ca-ES" altLang="ca-E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Servei Lingüístic</a:t>
                      </a:r>
                      <a:r>
                        <a:rPr kumimoji="0" lang="es-ES_tradnl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a-ES" altLang="ca-E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187624" y="787786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Graus en </a:t>
            </a:r>
            <a:r>
              <a:rPr lang="es-ES" sz="2000" b="1" dirty="0" err="1"/>
              <a:t>Finances</a:t>
            </a:r>
            <a:r>
              <a:rPr lang="es-ES" sz="2000" b="1" dirty="0"/>
              <a:t> i </a:t>
            </a:r>
            <a:r>
              <a:rPr lang="es-ES" sz="2000" b="1" dirty="0" err="1"/>
              <a:t>Comptabilitat</a:t>
            </a:r>
            <a:r>
              <a:rPr lang="es-ES" sz="2000" b="1" dirty="0"/>
              <a:t> (FIC), ADE+FIC i </a:t>
            </a:r>
            <a:r>
              <a:rPr lang="es-ES" sz="2000" b="1" dirty="0" err="1"/>
              <a:t>ADE+Màrqueting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474890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164</Words>
  <Application>Microsoft Office PowerPoint</Application>
  <PresentationFormat>Presentació en pantalla (4:3)</PresentationFormat>
  <Paragraphs>62</Paragraphs>
  <Slides>3</Slides>
  <Notes>2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de Office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christian</dc:creator>
  <cp:lastModifiedBy>María José Garbajosa Cabello</cp:lastModifiedBy>
  <cp:revision>6</cp:revision>
  <dcterms:created xsi:type="dcterms:W3CDTF">2021-07-29T10:07:38Z</dcterms:created>
  <dcterms:modified xsi:type="dcterms:W3CDTF">2022-09-01T07:31:30Z</dcterms:modified>
</cp:coreProperties>
</file>